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8" r:id="rId2"/>
    <p:sldId id="437" r:id="rId3"/>
    <p:sldId id="434" r:id="rId4"/>
    <p:sldId id="430" r:id="rId5"/>
    <p:sldId id="431" r:id="rId6"/>
    <p:sldId id="435" r:id="rId7"/>
    <p:sldId id="436" r:id="rId8"/>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304D82"/>
    <a:srgbClr val="90CE50"/>
    <a:srgbClr val="F3CD44"/>
    <a:srgbClr val="FFFFFF"/>
    <a:srgbClr val="00B9E0"/>
    <a:srgbClr val="4CCBEB"/>
    <a:srgbClr val="77CF88"/>
    <a:srgbClr val="FECCE5"/>
    <a:srgbClr val="00A8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652" autoAdjust="0"/>
    <p:restoredTop sz="94660"/>
  </p:normalViewPr>
  <p:slideViewPr>
    <p:cSldViewPr snapToGrid="0">
      <p:cViewPr varScale="1">
        <p:scale>
          <a:sx n="113" d="100"/>
          <a:sy n="113" d="100"/>
        </p:scale>
        <p:origin x="132"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CH"/>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091C0F5-FE53-40A2-813F-FEB6DC4F00D5}" type="datetimeFigureOut">
              <a:rPr lang="de-CH" smtClean="0"/>
              <a:t>15.02.2024</a:t>
            </a:fld>
            <a:endParaRPr lang="de-CH"/>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CH"/>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CH"/>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41A3C78-CEE9-496B-95BF-D411FDE58333}" type="slidenum">
              <a:rPr lang="de-CH" smtClean="0"/>
              <a:t>‹Nr.›</a:t>
            </a:fld>
            <a:endParaRPr lang="de-CH"/>
          </a:p>
        </p:txBody>
      </p:sp>
    </p:spTree>
    <p:extLst>
      <p:ext uri="{BB962C8B-B14F-4D97-AF65-F5344CB8AC3E}">
        <p14:creationId xmlns:p14="http://schemas.microsoft.com/office/powerpoint/2010/main" val="23895810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BFBC42-A476-8717-1BE4-949699137720}"/>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2A4F4E29-03C2-1E5E-4AF3-A87FD51AD97A}"/>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C4465094-89F1-9AB8-D7E0-2864CEEB3582}"/>
              </a:ext>
            </a:extLst>
          </p:cNvPr>
          <p:cNvSpPr>
            <a:spLocks noGrp="1"/>
          </p:cNvSpPr>
          <p:nvPr>
            <p:ph type="body" idx="1"/>
          </p:nvPr>
        </p:nvSpPr>
        <p:spPr/>
        <p:txBody>
          <a:bodyPr/>
          <a:lstStyle/>
          <a:p>
            <a:pPr fontAlgn="base"/>
            <a:r>
              <a:rPr lang="de-CH" sz="1200" b="0" i="0" kern="1200" dirty="0">
                <a:solidFill>
                  <a:schemeClr val="tx1"/>
                </a:solidFill>
                <a:effectLst/>
                <a:latin typeface="+mn-lt"/>
                <a:ea typeface="+mn-ea"/>
                <a:cs typeface="+mn-cs"/>
              </a:rPr>
              <a:t>Sucht und</a:t>
            </a:r>
            <a:r>
              <a:rPr lang="de-CH" sz="1200" b="0" i="0" kern="1200" baseline="0" dirty="0">
                <a:solidFill>
                  <a:schemeClr val="tx1"/>
                </a:solidFill>
                <a:effectLst/>
                <a:latin typeface="+mn-lt"/>
                <a:ea typeface="+mn-ea"/>
                <a:cs typeface="+mn-cs"/>
              </a:rPr>
              <a:t> Abhängigkeit meinen landläufig meist dasselbe. Die Fachwelt unterscheidet zwischen den beiden aber und bezieht sich beim Begriff «Abhängigkeit» immer auf eine bestimmte Substanz (Alkohol, Tabak, Cannabis) wobei mit einer Sucht meist Verhaltensweisen gemeint sind und diese Süchte nicht stoffgebunden sein müssen.</a:t>
            </a:r>
          </a:p>
          <a:p>
            <a:pPr fontAlgn="base"/>
            <a:endParaRPr lang="de-CH" sz="1200" b="0" i="0" kern="1200" baseline="0" dirty="0">
              <a:solidFill>
                <a:schemeClr val="tx1"/>
              </a:solidFill>
              <a:effectLst/>
              <a:latin typeface="+mn-lt"/>
              <a:ea typeface="+mn-ea"/>
              <a:cs typeface="+mn-cs"/>
            </a:endParaRPr>
          </a:p>
          <a:p>
            <a:pPr fontAlgn="base"/>
            <a:r>
              <a:rPr lang="de-CH" sz="1200" b="0" i="0" kern="1200" baseline="0" dirty="0">
                <a:solidFill>
                  <a:schemeClr val="tx1"/>
                </a:solidFill>
                <a:effectLst/>
                <a:latin typeface="+mn-lt"/>
                <a:ea typeface="+mn-ea"/>
                <a:cs typeface="+mn-cs"/>
              </a:rPr>
              <a:t>Ausserdem kann mit dem Begriff «Sucht» auch eine menschliche Eigenschaft wie Streitsucht oder Eifersucht gemeint sein.  </a:t>
            </a:r>
            <a:endParaRPr lang="de-CH" sz="1200" b="0" i="0" kern="1200" dirty="0">
              <a:solidFill>
                <a:schemeClr val="tx1"/>
              </a:solidFill>
              <a:effectLst/>
              <a:latin typeface="+mn-lt"/>
              <a:ea typeface="+mn-ea"/>
              <a:cs typeface="+mn-cs"/>
            </a:endParaRPr>
          </a:p>
          <a:p>
            <a:pPr fontAlgn="base"/>
            <a:endParaRPr lang="de-CH" sz="1200" b="0" i="0" kern="1200" dirty="0">
              <a:solidFill>
                <a:schemeClr val="tx1"/>
              </a:solidFill>
              <a:effectLst/>
              <a:latin typeface="+mn-lt"/>
              <a:ea typeface="+mn-ea"/>
              <a:cs typeface="+mn-cs"/>
            </a:endParaRPr>
          </a:p>
          <a:p>
            <a:pPr fontAlgn="base"/>
            <a:r>
              <a:rPr lang="de-CH" sz="1200" b="0" i="0" kern="1200" dirty="0">
                <a:solidFill>
                  <a:schemeClr val="tx1"/>
                </a:solidFill>
                <a:effectLst/>
                <a:latin typeface="+mn-lt"/>
                <a:ea typeface="+mn-ea"/>
                <a:cs typeface="+mn-cs"/>
              </a:rPr>
              <a:t>Sie werden als Badesalz, Duft- oder Kräutermischung angeboten. Man kann sie ganz einfach im Internet bestellen, da sie nicht verboten sind: Die Rede ist von "Legal </a:t>
            </a:r>
            <a:r>
              <a:rPr lang="de-CH" sz="1200" b="0" i="0" kern="1200" dirty="0" err="1">
                <a:solidFill>
                  <a:schemeClr val="tx1"/>
                </a:solidFill>
                <a:effectLst/>
                <a:latin typeface="+mn-lt"/>
                <a:ea typeface="+mn-ea"/>
                <a:cs typeface="+mn-cs"/>
              </a:rPr>
              <a:t>Highs</a:t>
            </a:r>
            <a:r>
              <a:rPr lang="de-CH" sz="1200" b="0" i="0" kern="1200" dirty="0">
                <a:solidFill>
                  <a:schemeClr val="tx1"/>
                </a:solidFill>
                <a:effectLst/>
                <a:latin typeface="+mn-lt"/>
                <a:ea typeface="+mn-ea"/>
                <a:cs typeface="+mn-cs"/>
              </a:rPr>
              <a:t>".</a:t>
            </a:r>
          </a:p>
          <a:p>
            <a:pPr fontAlgn="base"/>
            <a:r>
              <a:rPr lang="de-CH" sz="1200" b="0" i="0" kern="1200" dirty="0">
                <a:solidFill>
                  <a:schemeClr val="tx1"/>
                </a:solidFill>
                <a:effectLst/>
                <a:latin typeface="+mn-lt"/>
                <a:ea typeface="+mn-ea"/>
                <a:cs typeface="+mn-cs"/>
              </a:rPr>
              <a:t>Diese legalen Substanzen klingen harmlos, sind aber hochgefährliche Drogen, wie ein aktueller Fall aus Aachen zeigt. Dort sind offenbar drei Menschen nach der Einnahme von Pillen gestorben.</a:t>
            </a:r>
          </a:p>
          <a:p>
            <a:endParaRPr lang="de-DE" dirty="0"/>
          </a:p>
        </p:txBody>
      </p:sp>
      <p:sp>
        <p:nvSpPr>
          <p:cNvPr id="4" name="Foliennummernplatzhalter 3">
            <a:extLst>
              <a:ext uri="{FF2B5EF4-FFF2-40B4-BE49-F238E27FC236}">
                <a16:creationId xmlns:a16="http://schemas.microsoft.com/office/drawing/2014/main" id="{3A94A246-53DC-14B5-E31A-46B7D8380B2C}"/>
              </a:ext>
            </a:extLst>
          </p:cNvPr>
          <p:cNvSpPr>
            <a:spLocks noGrp="1"/>
          </p:cNvSpPr>
          <p:nvPr>
            <p:ph type="sldNum" sz="quarter" idx="5"/>
          </p:nvPr>
        </p:nvSpPr>
        <p:spPr/>
        <p:txBody>
          <a:bodyPr/>
          <a:lstStyle/>
          <a:p>
            <a:pPr rtl="0"/>
            <a:fld id="{4B725628-3A68-42F4-BA86-981817953149}" type="slidenum">
              <a:rPr lang="de-DE" noProof="0" smtClean="0"/>
              <a:t>2</a:t>
            </a:fld>
            <a:endParaRPr lang="de-DE" noProof="0" dirty="0"/>
          </a:p>
        </p:txBody>
      </p:sp>
    </p:spTree>
    <p:extLst>
      <p:ext uri="{BB962C8B-B14F-4D97-AF65-F5344CB8AC3E}">
        <p14:creationId xmlns:p14="http://schemas.microsoft.com/office/powerpoint/2010/main" val="13647889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3D56D46-0B26-6862-AC7A-ECEF4A610AF2}"/>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endParaRPr lang="de-CH"/>
          </a:p>
        </p:txBody>
      </p:sp>
      <p:sp>
        <p:nvSpPr>
          <p:cNvPr id="3" name="Untertitel 2">
            <a:extLst>
              <a:ext uri="{FF2B5EF4-FFF2-40B4-BE49-F238E27FC236}">
                <a16:creationId xmlns:a16="http://schemas.microsoft.com/office/drawing/2014/main" id="{BBC636A9-3A80-2B3B-99E2-C959D93F248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de-CH"/>
          </a:p>
        </p:txBody>
      </p:sp>
      <p:sp>
        <p:nvSpPr>
          <p:cNvPr id="4" name="Datumsplatzhalter 3">
            <a:extLst>
              <a:ext uri="{FF2B5EF4-FFF2-40B4-BE49-F238E27FC236}">
                <a16:creationId xmlns:a16="http://schemas.microsoft.com/office/drawing/2014/main" id="{297652F0-6D8E-76A3-1B2D-536D2571730F}"/>
              </a:ext>
            </a:extLst>
          </p:cNvPr>
          <p:cNvSpPr>
            <a:spLocks noGrp="1"/>
          </p:cNvSpPr>
          <p:nvPr>
            <p:ph type="dt" sz="half" idx="10"/>
          </p:nvPr>
        </p:nvSpPr>
        <p:spPr/>
        <p:txBody>
          <a:bodyPr/>
          <a:lstStyle/>
          <a:p>
            <a:fld id="{C76C5B63-E10D-4D47-AAC6-7B8EE988B6EF}" type="datetimeFigureOut">
              <a:rPr lang="de-CH" smtClean="0"/>
              <a:t>15.02.2024</a:t>
            </a:fld>
            <a:endParaRPr lang="de-CH"/>
          </a:p>
        </p:txBody>
      </p:sp>
      <p:sp>
        <p:nvSpPr>
          <p:cNvPr id="5" name="Fußzeilenplatzhalter 4">
            <a:extLst>
              <a:ext uri="{FF2B5EF4-FFF2-40B4-BE49-F238E27FC236}">
                <a16:creationId xmlns:a16="http://schemas.microsoft.com/office/drawing/2014/main" id="{F563D8FE-B494-1EC0-9921-2C1AC2C1277D}"/>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D8E99F35-EE00-7852-3094-A3721FB236BF}"/>
              </a:ext>
            </a:extLst>
          </p:cNvPr>
          <p:cNvSpPr>
            <a:spLocks noGrp="1"/>
          </p:cNvSpPr>
          <p:nvPr>
            <p:ph type="sldNum" sz="quarter" idx="12"/>
          </p:nvPr>
        </p:nvSpPr>
        <p:spPr/>
        <p:txBody>
          <a:bodyPr/>
          <a:lstStyle/>
          <a:p>
            <a:fld id="{14CD2FB1-9226-4060-8D92-11F335716FD5}" type="slidenum">
              <a:rPr lang="de-CH" smtClean="0"/>
              <a:t>‹Nr.›</a:t>
            </a:fld>
            <a:endParaRPr lang="de-CH"/>
          </a:p>
        </p:txBody>
      </p:sp>
    </p:spTree>
    <p:extLst>
      <p:ext uri="{BB962C8B-B14F-4D97-AF65-F5344CB8AC3E}">
        <p14:creationId xmlns:p14="http://schemas.microsoft.com/office/powerpoint/2010/main" val="2225354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10CE06-EACD-EA02-8D2A-4CB1C040D8C3}"/>
              </a:ext>
            </a:extLst>
          </p:cNvPr>
          <p:cNvSpPr>
            <a:spLocks noGrp="1"/>
          </p:cNvSpPr>
          <p:nvPr>
            <p:ph type="title"/>
          </p:nvPr>
        </p:nvSpPr>
        <p:spPr/>
        <p:txBody>
          <a:bodyPr/>
          <a:lstStyle/>
          <a:p>
            <a:r>
              <a:rPr lang="de-DE"/>
              <a:t>Mastertitelformat bearbeiten</a:t>
            </a:r>
            <a:endParaRPr lang="de-CH"/>
          </a:p>
        </p:txBody>
      </p:sp>
      <p:sp>
        <p:nvSpPr>
          <p:cNvPr id="3" name="Vertikaler Textplatzhalter 2">
            <a:extLst>
              <a:ext uri="{FF2B5EF4-FFF2-40B4-BE49-F238E27FC236}">
                <a16:creationId xmlns:a16="http://schemas.microsoft.com/office/drawing/2014/main" id="{B4617BEC-A754-CDB0-F50E-AA53F489C468}"/>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30E3D07A-5A48-6BC6-F8CD-EA6FF843D0DB}"/>
              </a:ext>
            </a:extLst>
          </p:cNvPr>
          <p:cNvSpPr>
            <a:spLocks noGrp="1"/>
          </p:cNvSpPr>
          <p:nvPr>
            <p:ph type="dt" sz="half" idx="10"/>
          </p:nvPr>
        </p:nvSpPr>
        <p:spPr/>
        <p:txBody>
          <a:bodyPr/>
          <a:lstStyle/>
          <a:p>
            <a:fld id="{C76C5B63-E10D-4D47-AAC6-7B8EE988B6EF}" type="datetimeFigureOut">
              <a:rPr lang="de-CH" smtClean="0"/>
              <a:t>15.02.2024</a:t>
            </a:fld>
            <a:endParaRPr lang="de-CH"/>
          </a:p>
        </p:txBody>
      </p:sp>
      <p:sp>
        <p:nvSpPr>
          <p:cNvPr id="5" name="Fußzeilenplatzhalter 4">
            <a:extLst>
              <a:ext uri="{FF2B5EF4-FFF2-40B4-BE49-F238E27FC236}">
                <a16:creationId xmlns:a16="http://schemas.microsoft.com/office/drawing/2014/main" id="{C11A6A07-2069-7F54-C951-C67D3AF6289B}"/>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D16E78C8-7CF3-3268-029C-61B6FD260C46}"/>
              </a:ext>
            </a:extLst>
          </p:cNvPr>
          <p:cNvSpPr>
            <a:spLocks noGrp="1"/>
          </p:cNvSpPr>
          <p:nvPr>
            <p:ph type="sldNum" sz="quarter" idx="12"/>
          </p:nvPr>
        </p:nvSpPr>
        <p:spPr/>
        <p:txBody>
          <a:bodyPr/>
          <a:lstStyle/>
          <a:p>
            <a:fld id="{14CD2FB1-9226-4060-8D92-11F335716FD5}" type="slidenum">
              <a:rPr lang="de-CH" smtClean="0"/>
              <a:t>‹Nr.›</a:t>
            </a:fld>
            <a:endParaRPr lang="de-CH"/>
          </a:p>
        </p:txBody>
      </p:sp>
    </p:spTree>
    <p:extLst>
      <p:ext uri="{BB962C8B-B14F-4D97-AF65-F5344CB8AC3E}">
        <p14:creationId xmlns:p14="http://schemas.microsoft.com/office/powerpoint/2010/main" val="40521911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E8E36340-2D59-7A6A-F8DA-8765928BEE59}"/>
              </a:ext>
            </a:extLst>
          </p:cNvPr>
          <p:cNvSpPr>
            <a:spLocks noGrp="1"/>
          </p:cNvSpPr>
          <p:nvPr>
            <p:ph type="title" orient="vert"/>
          </p:nvPr>
        </p:nvSpPr>
        <p:spPr>
          <a:xfrm>
            <a:off x="8724900" y="365125"/>
            <a:ext cx="2628900" cy="5811838"/>
          </a:xfrm>
        </p:spPr>
        <p:txBody>
          <a:bodyPr vert="eaVert"/>
          <a:lstStyle/>
          <a:p>
            <a:r>
              <a:rPr lang="de-DE"/>
              <a:t>Mastertitelformat bearbeiten</a:t>
            </a:r>
            <a:endParaRPr lang="de-CH"/>
          </a:p>
        </p:txBody>
      </p:sp>
      <p:sp>
        <p:nvSpPr>
          <p:cNvPr id="3" name="Vertikaler Textplatzhalter 2">
            <a:extLst>
              <a:ext uri="{FF2B5EF4-FFF2-40B4-BE49-F238E27FC236}">
                <a16:creationId xmlns:a16="http://schemas.microsoft.com/office/drawing/2014/main" id="{DE11A5EF-A6BF-8595-B996-3ABFA16B73B9}"/>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FF47A43D-55D8-990D-DC0A-6C92E3C6C9AA}"/>
              </a:ext>
            </a:extLst>
          </p:cNvPr>
          <p:cNvSpPr>
            <a:spLocks noGrp="1"/>
          </p:cNvSpPr>
          <p:nvPr>
            <p:ph type="dt" sz="half" idx="10"/>
          </p:nvPr>
        </p:nvSpPr>
        <p:spPr/>
        <p:txBody>
          <a:bodyPr/>
          <a:lstStyle/>
          <a:p>
            <a:fld id="{C76C5B63-E10D-4D47-AAC6-7B8EE988B6EF}" type="datetimeFigureOut">
              <a:rPr lang="de-CH" smtClean="0"/>
              <a:t>15.02.2024</a:t>
            </a:fld>
            <a:endParaRPr lang="de-CH"/>
          </a:p>
        </p:txBody>
      </p:sp>
      <p:sp>
        <p:nvSpPr>
          <p:cNvPr id="5" name="Fußzeilenplatzhalter 4">
            <a:extLst>
              <a:ext uri="{FF2B5EF4-FFF2-40B4-BE49-F238E27FC236}">
                <a16:creationId xmlns:a16="http://schemas.microsoft.com/office/drawing/2014/main" id="{105B559C-AE30-1511-98D3-3F7F64B0544C}"/>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1EDE8720-E18C-9386-FBC6-F6349C6621F9}"/>
              </a:ext>
            </a:extLst>
          </p:cNvPr>
          <p:cNvSpPr>
            <a:spLocks noGrp="1"/>
          </p:cNvSpPr>
          <p:nvPr>
            <p:ph type="sldNum" sz="quarter" idx="12"/>
          </p:nvPr>
        </p:nvSpPr>
        <p:spPr/>
        <p:txBody>
          <a:bodyPr/>
          <a:lstStyle/>
          <a:p>
            <a:fld id="{14CD2FB1-9226-4060-8D92-11F335716FD5}" type="slidenum">
              <a:rPr lang="de-CH" smtClean="0"/>
              <a:t>‹Nr.›</a:t>
            </a:fld>
            <a:endParaRPr lang="de-CH"/>
          </a:p>
        </p:txBody>
      </p:sp>
    </p:spTree>
    <p:extLst>
      <p:ext uri="{BB962C8B-B14F-4D97-AF65-F5344CB8AC3E}">
        <p14:creationId xmlns:p14="http://schemas.microsoft.com/office/powerpoint/2010/main" val="4474788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4C2A7A6-1FBA-7C2E-311F-4FEB93E9209B}"/>
              </a:ext>
            </a:extLst>
          </p:cNvPr>
          <p:cNvSpPr>
            <a:spLocks noGrp="1"/>
          </p:cNvSpPr>
          <p:nvPr>
            <p:ph type="title"/>
          </p:nvPr>
        </p:nvSpPr>
        <p:spPr/>
        <p:txBody>
          <a:bodyPr/>
          <a:lstStyle/>
          <a:p>
            <a:r>
              <a:rPr lang="de-DE"/>
              <a:t>Mastertitelformat bearbeiten</a:t>
            </a:r>
            <a:endParaRPr lang="de-CH"/>
          </a:p>
        </p:txBody>
      </p:sp>
      <p:sp>
        <p:nvSpPr>
          <p:cNvPr id="3" name="Inhaltsplatzhalter 2">
            <a:extLst>
              <a:ext uri="{FF2B5EF4-FFF2-40B4-BE49-F238E27FC236}">
                <a16:creationId xmlns:a16="http://schemas.microsoft.com/office/drawing/2014/main" id="{F437ECDF-049F-1BE4-EE33-839C8B937263}"/>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2BF85E59-00E4-7EAB-3D16-24CA8DA93E45}"/>
              </a:ext>
            </a:extLst>
          </p:cNvPr>
          <p:cNvSpPr>
            <a:spLocks noGrp="1"/>
          </p:cNvSpPr>
          <p:nvPr>
            <p:ph type="dt" sz="half" idx="10"/>
          </p:nvPr>
        </p:nvSpPr>
        <p:spPr/>
        <p:txBody>
          <a:bodyPr/>
          <a:lstStyle/>
          <a:p>
            <a:fld id="{C76C5B63-E10D-4D47-AAC6-7B8EE988B6EF}" type="datetimeFigureOut">
              <a:rPr lang="de-CH" smtClean="0"/>
              <a:t>15.02.2024</a:t>
            </a:fld>
            <a:endParaRPr lang="de-CH"/>
          </a:p>
        </p:txBody>
      </p:sp>
      <p:sp>
        <p:nvSpPr>
          <p:cNvPr id="5" name="Fußzeilenplatzhalter 4">
            <a:extLst>
              <a:ext uri="{FF2B5EF4-FFF2-40B4-BE49-F238E27FC236}">
                <a16:creationId xmlns:a16="http://schemas.microsoft.com/office/drawing/2014/main" id="{16B660CF-3C65-87FD-2AD2-D60C8656437B}"/>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69EFBE4B-3FC2-7DE6-C46F-0E497887F0D5}"/>
              </a:ext>
            </a:extLst>
          </p:cNvPr>
          <p:cNvSpPr>
            <a:spLocks noGrp="1"/>
          </p:cNvSpPr>
          <p:nvPr>
            <p:ph type="sldNum" sz="quarter" idx="12"/>
          </p:nvPr>
        </p:nvSpPr>
        <p:spPr/>
        <p:txBody>
          <a:bodyPr/>
          <a:lstStyle/>
          <a:p>
            <a:fld id="{14CD2FB1-9226-4060-8D92-11F335716FD5}" type="slidenum">
              <a:rPr lang="de-CH" smtClean="0"/>
              <a:t>‹Nr.›</a:t>
            </a:fld>
            <a:endParaRPr lang="de-CH"/>
          </a:p>
        </p:txBody>
      </p:sp>
    </p:spTree>
    <p:extLst>
      <p:ext uri="{BB962C8B-B14F-4D97-AF65-F5344CB8AC3E}">
        <p14:creationId xmlns:p14="http://schemas.microsoft.com/office/powerpoint/2010/main" val="15802711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93950AE-66D9-231A-7067-ED7DD3C0D7F8}"/>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endParaRPr lang="de-CH"/>
          </a:p>
        </p:txBody>
      </p:sp>
      <p:sp>
        <p:nvSpPr>
          <p:cNvPr id="3" name="Textplatzhalter 2">
            <a:extLst>
              <a:ext uri="{FF2B5EF4-FFF2-40B4-BE49-F238E27FC236}">
                <a16:creationId xmlns:a16="http://schemas.microsoft.com/office/drawing/2014/main" id="{A433E38E-17C1-4D8A-3D3E-53057274558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54BD8CFC-444A-1CA4-EBE9-60C0CBE2918F}"/>
              </a:ext>
            </a:extLst>
          </p:cNvPr>
          <p:cNvSpPr>
            <a:spLocks noGrp="1"/>
          </p:cNvSpPr>
          <p:nvPr>
            <p:ph type="dt" sz="half" idx="10"/>
          </p:nvPr>
        </p:nvSpPr>
        <p:spPr/>
        <p:txBody>
          <a:bodyPr/>
          <a:lstStyle/>
          <a:p>
            <a:fld id="{C76C5B63-E10D-4D47-AAC6-7B8EE988B6EF}" type="datetimeFigureOut">
              <a:rPr lang="de-CH" smtClean="0"/>
              <a:t>15.02.2024</a:t>
            </a:fld>
            <a:endParaRPr lang="de-CH"/>
          </a:p>
        </p:txBody>
      </p:sp>
      <p:sp>
        <p:nvSpPr>
          <p:cNvPr id="5" name="Fußzeilenplatzhalter 4">
            <a:extLst>
              <a:ext uri="{FF2B5EF4-FFF2-40B4-BE49-F238E27FC236}">
                <a16:creationId xmlns:a16="http://schemas.microsoft.com/office/drawing/2014/main" id="{67C43509-BCA2-28BC-0359-B967B69445B8}"/>
              </a:ext>
            </a:extLst>
          </p:cNvPr>
          <p:cNvSpPr>
            <a:spLocks noGrp="1"/>
          </p:cNvSpPr>
          <p:nvPr>
            <p:ph type="ftr" sz="quarter" idx="11"/>
          </p:nvPr>
        </p:nvSpPr>
        <p:spPr/>
        <p:txBody>
          <a:bodyPr/>
          <a:lstStyle/>
          <a:p>
            <a:endParaRPr lang="de-CH"/>
          </a:p>
        </p:txBody>
      </p:sp>
      <p:sp>
        <p:nvSpPr>
          <p:cNvPr id="6" name="Foliennummernplatzhalter 5">
            <a:extLst>
              <a:ext uri="{FF2B5EF4-FFF2-40B4-BE49-F238E27FC236}">
                <a16:creationId xmlns:a16="http://schemas.microsoft.com/office/drawing/2014/main" id="{4F1FF917-1445-213B-77CC-3808E1C89AE4}"/>
              </a:ext>
            </a:extLst>
          </p:cNvPr>
          <p:cNvSpPr>
            <a:spLocks noGrp="1"/>
          </p:cNvSpPr>
          <p:nvPr>
            <p:ph type="sldNum" sz="quarter" idx="12"/>
          </p:nvPr>
        </p:nvSpPr>
        <p:spPr/>
        <p:txBody>
          <a:bodyPr/>
          <a:lstStyle/>
          <a:p>
            <a:fld id="{14CD2FB1-9226-4060-8D92-11F335716FD5}" type="slidenum">
              <a:rPr lang="de-CH" smtClean="0"/>
              <a:t>‹Nr.›</a:t>
            </a:fld>
            <a:endParaRPr lang="de-CH"/>
          </a:p>
        </p:txBody>
      </p:sp>
    </p:spTree>
    <p:extLst>
      <p:ext uri="{BB962C8B-B14F-4D97-AF65-F5344CB8AC3E}">
        <p14:creationId xmlns:p14="http://schemas.microsoft.com/office/powerpoint/2010/main" val="2273173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CBC5B9F-40FE-E71C-C1FB-A718124A9685}"/>
              </a:ext>
            </a:extLst>
          </p:cNvPr>
          <p:cNvSpPr>
            <a:spLocks noGrp="1"/>
          </p:cNvSpPr>
          <p:nvPr>
            <p:ph type="title"/>
          </p:nvPr>
        </p:nvSpPr>
        <p:spPr/>
        <p:txBody>
          <a:bodyPr/>
          <a:lstStyle/>
          <a:p>
            <a:r>
              <a:rPr lang="de-DE"/>
              <a:t>Mastertitelformat bearbeiten</a:t>
            </a:r>
            <a:endParaRPr lang="de-CH"/>
          </a:p>
        </p:txBody>
      </p:sp>
      <p:sp>
        <p:nvSpPr>
          <p:cNvPr id="3" name="Inhaltsplatzhalter 2">
            <a:extLst>
              <a:ext uri="{FF2B5EF4-FFF2-40B4-BE49-F238E27FC236}">
                <a16:creationId xmlns:a16="http://schemas.microsoft.com/office/drawing/2014/main" id="{516223F9-0853-1C87-60CB-409CEAFE136F}"/>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Inhaltsplatzhalter 3">
            <a:extLst>
              <a:ext uri="{FF2B5EF4-FFF2-40B4-BE49-F238E27FC236}">
                <a16:creationId xmlns:a16="http://schemas.microsoft.com/office/drawing/2014/main" id="{98ADEA2F-463F-82DF-AF9B-359F15C12542}"/>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Datumsplatzhalter 4">
            <a:extLst>
              <a:ext uri="{FF2B5EF4-FFF2-40B4-BE49-F238E27FC236}">
                <a16:creationId xmlns:a16="http://schemas.microsoft.com/office/drawing/2014/main" id="{FAE9F686-DA7A-B591-ED21-F26F7A8C8FA3}"/>
              </a:ext>
            </a:extLst>
          </p:cNvPr>
          <p:cNvSpPr>
            <a:spLocks noGrp="1"/>
          </p:cNvSpPr>
          <p:nvPr>
            <p:ph type="dt" sz="half" idx="10"/>
          </p:nvPr>
        </p:nvSpPr>
        <p:spPr/>
        <p:txBody>
          <a:bodyPr/>
          <a:lstStyle/>
          <a:p>
            <a:fld id="{C76C5B63-E10D-4D47-AAC6-7B8EE988B6EF}" type="datetimeFigureOut">
              <a:rPr lang="de-CH" smtClean="0"/>
              <a:t>15.02.2024</a:t>
            </a:fld>
            <a:endParaRPr lang="de-CH"/>
          </a:p>
        </p:txBody>
      </p:sp>
      <p:sp>
        <p:nvSpPr>
          <p:cNvPr id="6" name="Fußzeilenplatzhalter 5">
            <a:extLst>
              <a:ext uri="{FF2B5EF4-FFF2-40B4-BE49-F238E27FC236}">
                <a16:creationId xmlns:a16="http://schemas.microsoft.com/office/drawing/2014/main" id="{929C017B-DEC0-B61C-5657-621122E11634}"/>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a16="http://schemas.microsoft.com/office/drawing/2014/main" id="{AD58AA39-860E-0F41-E992-55C14DAC2F4D}"/>
              </a:ext>
            </a:extLst>
          </p:cNvPr>
          <p:cNvSpPr>
            <a:spLocks noGrp="1"/>
          </p:cNvSpPr>
          <p:nvPr>
            <p:ph type="sldNum" sz="quarter" idx="12"/>
          </p:nvPr>
        </p:nvSpPr>
        <p:spPr/>
        <p:txBody>
          <a:bodyPr/>
          <a:lstStyle/>
          <a:p>
            <a:fld id="{14CD2FB1-9226-4060-8D92-11F335716FD5}" type="slidenum">
              <a:rPr lang="de-CH" smtClean="0"/>
              <a:t>‹Nr.›</a:t>
            </a:fld>
            <a:endParaRPr lang="de-CH"/>
          </a:p>
        </p:txBody>
      </p:sp>
    </p:spTree>
    <p:extLst>
      <p:ext uri="{BB962C8B-B14F-4D97-AF65-F5344CB8AC3E}">
        <p14:creationId xmlns:p14="http://schemas.microsoft.com/office/powerpoint/2010/main" val="23347764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ECF0F71-93ED-6DC8-4359-BACFD0BA3AAC}"/>
              </a:ext>
            </a:extLst>
          </p:cNvPr>
          <p:cNvSpPr>
            <a:spLocks noGrp="1"/>
          </p:cNvSpPr>
          <p:nvPr>
            <p:ph type="title"/>
          </p:nvPr>
        </p:nvSpPr>
        <p:spPr>
          <a:xfrm>
            <a:off x="839788" y="365125"/>
            <a:ext cx="10515600" cy="1325563"/>
          </a:xfrm>
        </p:spPr>
        <p:txBody>
          <a:bodyPr/>
          <a:lstStyle/>
          <a:p>
            <a:r>
              <a:rPr lang="de-DE"/>
              <a:t>Mastertitelformat bearbeiten</a:t>
            </a:r>
            <a:endParaRPr lang="de-CH"/>
          </a:p>
        </p:txBody>
      </p:sp>
      <p:sp>
        <p:nvSpPr>
          <p:cNvPr id="3" name="Textplatzhalter 2">
            <a:extLst>
              <a:ext uri="{FF2B5EF4-FFF2-40B4-BE49-F238E27FC236}">
                <a16:creationId xmlns:a16="http://schemas.microsoft.com/office/drawing/2014/main" id="{A4FD1FF0-86CB-36D1-D8F3-1CBB00CAFED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BF29B9D7-C758-8E1E-33D2-B662DF8231F2}"/>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Textplatzhalter 4">
            <a:extLst>
              <a:ext uri="{FF2B5EF4-FFF2-40B4-BE49-F238E27FC236}">
                <a16:creationId xmlns:a16="http://schemas.microsoft.com/office/drawing/2014/main" id="{8C24F630-8A52-10CB-7B08-1BC1301869C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4FF1256F-0CB0-CBA9-DB05-91ACE4359355}"/>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7" name="Datumsplatzhalter 6">
            <a:extLst>
              <a:ext uri="{FF2B5EF4-FFF2-40B4-BE49-F238E27FC236}">
                <a16:creationId xmlns:a16="http://schemas.microsoft.com/office/drawing/2014/main" id="{18368E99-E910-3F49-3AA0-524D216450A0}"/>
              </a:ext>
            </a:extLst>
          </p:cNvPr>
          <p:cNvSpPr>
            <a:spLocks noGrp="1"/>
          </p:cNvSpPr>
          <p:nvPr>
            <p:ph type="dt" sz="half" idx="10"/>
          </p:nvPr>
        </p:nvSpPr>
        <p:spPr/>
        <p:txBody>
          <a:bodyPr/>
          <a:lstStyle/>
          <a:p>
            <a:fld id="{C76C5B63-E10D-4D47-AAC6-7B8EE988B6EF}" type="datetimeFigureOut">
              <a:rPr lang="de-CH" smtClean="0"/>
              <a:t>15.02.2024</a:t>
            </a:fld>
            <a:endParaRPr lang="de-CH"/>
          </a:p>
        </p:txBody>
      </p:sp>
      <p:sp>
        <p:nvSpPr>
          <p:cNvPr id="8" name="Fußzeilenplatzhalter 7">
            <a:extLst>
              <a:ext uri="{FF2B5EF4-FFF2-40B4-BE49-F238E27FC236}">
                <a16:creationId xmlns:a16="http://schemas.microsoft.com/office/drawing/2014/main" id="{453DEE9C-F065-607E-A4E1-55C689658005}"/>
              </a:ext>
            </a:extLst>
          </p:cNvPr>
          <p:cNvSpPr>
            <a:spLocks noGrp="1"/>
          </p:cNvSpPr>
          <p:nvPr>
            <p:ph type="ftr" sz="quarter" idx="11"/>
          </p:nvPr>
        </p:nvSpPr>
        <p:spPr/>
        <p:txBody>
          <a:bodyPr/>
          <a:lstStyle/>
          <a:p>
            <a:endParaRPr lang="de-CH"/>
          </a:p>
        </p:txBody>
      </p:sp>
      <p:sp>
        <p:nvSpPr>
          <p:cNvPr id="9" name="Foliennummernplatzhalter 8">
            <a:extLst>
              <a:ext uri="{FF2B5EF4-FFF2-40B4-BE49-F238E27FC236}">
                <a16:creationId xmlns:a16="http://schemas.microsoft.com/office/drawing/2014/main" id="{0AF6F996-6A50-804E-29AF-9BF5191BA9D0}"/>
              </a:ext>
            </a:extLst>
          </p:cNvPr>
          <p:cNvSpPr>
            <a:spLocks noGrp="1"/>
          </p:cNvSpPr>
          <p:nvPr>
            <p:ph type="sldNum" sz="quarter" idx="12"/>
          </p:nvPr>
        </p:nvSpPr>
        <p:spPr/>
        <p:txBody>
          <a:bodyPr/>
          <a:lstStyle/>
          <a:p>
            <a:fld id="{14CD2FB1-9226-4060-8D92-11F335716FD5}" type="slidenum">
              <a:rPr lang="de-CH" smtClean="0"/>
              <a:t>‹Nr.›</a:t>
            </a:fld>
            <a:endParaRPr lang="de-CH"/>
          </a:p>
        </p:txBody>
      </p:sp>
    </p:spTree>
    <p:extLst>
      <p:ext uri="{BB962C8B-B14F-4D97-AF65-F5344CB8AC3E}">
        <p14:creationId xmlns:p14="http://schemas.microsoft.com/office/powerpoint/2010/main" val="5161401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39966CD-8DDD-7050-7773-6B39B9FE2139}"/>
              </a:ext>
            </a:extLst>
          </p:cNvPr>
          <p:cNvSpPr>
            <a:spLocks noGrp="1"/>
          </p:cNvSpPr>
          <p:nvPr>
            <p:ph type="title"/>
          </p:nvPr>
        </p:nvSpPr>
        <p:spPr/>
        <p:txBody>
          <a:bodyPr/>
          <a:lstStyle/>
          <a:p>
            <a:r>
              <a:rPr lang="de-DE"/>
              <a:t>Mastertitelformat bearbeiten</a:t>
            </a:r>
            <a:endParaRPr lang="de-CH"/>
          </a:p>
        </p:txBody>
      </p:sp>
      <p:sp>
        <p:nvSpPr>
          <p:cNvPr id="3" name="Datumsplatzhalter 2">
            <a:extLst>
              <a:ext uri="{FF2B5EF4-FFF2-40B4-BE49-F238E27FC236}">
                <a16:creationId xmlns:a16="http://schemas.microsoft.com/office/drawing/2014/main" id="{3861F471-18BD-9B8F-B97C-90509CC76826}"/>
              </a:ext>
            </a:extLst>
          </p:cNvPr>
          <p:cNvSpPr>
            <a:spLocks noGrp="1"/>
          </p:cNvSpPr>
          <p:nvPr>
            <p:ph type="dt" sz="half" idx="10"/>
          </p:nvPr>
        </p:nvSpPr>
        <p:spPr/>
        <p:txBody>
          <a:bodyPr/>
          <a:lstStyle/>
          <a:p>
            <a:fld id="{C76C5B63-E10D-4D47-AAC6-7B8EE988B6EF}" type="datetimeFigureOut">
              <a:rPr lang="de-CH" smtClean="0"/>
              <a:t>15.02.2024</a:t>
            </a:fld>
            <a:endParaRPr lang="de-CH"/>
          </a:p>
        </p:txBody>
      </p:sp>
      <p:sp>
        <p:nvSpPr>
          <p:cNvPr id="4" name="Fußzeilenplatzhalter 3">
            <a:extLst>
              <a:ext uri="{FF2B5EF4-FFF2-40B4-BE49-F238E27FC236}">
                <a16:creationId xmlns:a16="http://schemas.microsoft.com/office/drawing/2014/main" id="{C2C1745E-6F4A-8CD1-7A7B-0DEDA1A41412}"/>
              </a:ext>
            </a:extLst>
          </p:cNvPr>
          <p:cNvSpPr>
            <a:spLocks noGrp="1"/>
          </p:cNvSpPr>
          <p:nvPr>
            <p:ph type="ftr" sz="quarter" idx="11"/>
          </p:nvPr>
        </p:nvSpPr>
        <p:spPr/>
        <p:txBody>
          <a:bodyPr/>
          <a:lstStyle/>
          <a:p>
            <a:endParaRPr lang="de-CH"/>
          </a:p>
        </p:txBody>
      </p:sp>
      <p:sp>
        <p:nvSpPr>
          <p:cNvPr id="5" name="Foliennummernplatzhalter 4">
            <a:extLst>
              <a:ext uri="{FF2B5EF4-FFF2-40B4-BE49-F238E27FC236}">
                <a16:creationId xmlns:a16="http://schemas.microsoft.com/office/drawing/2014/main" id="{F7B46B25-C165-1D42-CE98-0F6AB9AB7A72}"/>
              </a:ext>
            </a:extLst>
          </p:cNvPr>
          <p:cNvSpPr>
            <a:spLocks noGrp="1"/>
          </p:cNvSpPr>
          <p:nvPr>
            <p:ph type="sldNum" sz="quarter" idx="12"/>
          </p:nvPr>
        </p:nvSpPr>
        <p:spPr/>
        <p:txBody>
          <a:bodyPr/>
          <a:lstStyle/>
          <a:p>
            <a:fld id="{14CD2FB1-9226-4060-8D92-11F335716FD5}" type="slidenum">
              <a:rPr lang="de-CH" smtClean="0"/>
              <a:t>‹Nr.›</a:t>
            </a:fld>
            <a:endParaRPr lang="de-CH"/>
          </a:p>
        </p:txBody>
      </p:sp>
    </p:spTree>
    <p:extLst>
      <p:ext uri="{BB962C8B-B14F-4D97-AF65-F5344CB8AC3E}">
        <p14:creationId xmlns:p14="http://schemas.microsoft.com/office/powerpoint/2010/main" val="41440323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119EB883-70BD-7CA0-BAF8-DB2D06385518}"/>
              </a:ext>
            </a:extLst>
          </p:cNvPr>
          <p:cNvSpPr>
            <a:spLocks noGrp="1"/>
          </p:cNvSpPr>
          <p:nvPr>
            <p:ph type="dt" sz="half" idx="10"/>
          </p:nvPr>
        </p:nvSpPr>
        <p:spPr/>
        <p:txBody>
          <a:bodyPr/>
          <a:lstStyle/>
          <a:p>
            <a:fld id="{C76C5B63-E10D-4D47-AAC6-7B8EE988B6EF}" type="datetimeFigureOut">
              <a:rPr lang="de-CH" smtClean="0"/>
              <a:t>15.02.2024</a:t>
            </a:fld>
            <a:endParaRPr lang="de-CH"/>
          </a:p>
        </p:txBody>
      </p:sp>
      <p:sp>
        <p:nvSpPr>
          <p:cNvPr id="3" name="Fußzeilenplatzhalter 2">
            <a:extLst>
              <a:ext uri="{FF2B5EF4-FFF2-40B4-BE49-F238E27FC236}">
                <a16:creationId xmlns:a16="http://schemas.microsoft.com/office/drawing/2014/main" id="{5F8D2642-A74C-434A-828C-016259F9DB59}"/>
              </a:ext>
            </a:extLst>
          </p:cNvPr>
          <p:cNvSpPr>
            <a:spLocks noGrp="1"/>
          </p:cNvSpPr>
          <p:nvPr>
            <p:ph type="ftr" sz="quarter" idx="11"/>
          </p:nvPr>
        </p:nvSpPr>
        <p:spPr/>
        <p:txBody>
          <a:bodyPr/>
          <a:lstStyle/>
          <a:p>
            <a:endParaRPr lang="de-CH"/>
          </a:p>
        </p:txBody>
      </p:sp>
      <p:sp>
        <p:nvSpPr>
          <p:cNvPr id="4" name="Foliennummernplatzhalter 3">
            <a:extLst>
              <a:ext uri="{FF2B5EF4-FFF2-40B4-BE49-F238E27FC236}">
                <a16:creationId xmlns:a16="http://schemas.microsoft.com/office/drawing/2014/main" id="{FB30DA5A-DF02-8919-207C-296E5857D6C9}"/>
              </a:ext>
            </a:extLst>
          </p:cNvPr>
          <p:cNvSpPr>
            <a:spLocks noGrp="1"/>
          </p:cNvSpPr>
          <p:nvPr>
            <p:ph type="sldNum" sz="quarter" idx="12"/>
          </p:nvPr>
        </p:nvSpPr>
        <p:spPr/>
        <p:txBody>
          <a:bodyPr/>
          <a:lstStyle/>
          <a:p>
            <a:fld id="{14CD2FB1-9226-4060-8D92-11F335716FD5}" type="slidenum">
              <a:rPr lang="de-CH" smtClean="0"/>
              <a:t>‹Nr.›</a:t>
            </a:fld>
            <a:endParaRPr lang="de-CH"/>
          </a:p>
        </p:txBody>
      </p:sp>
    </p:spTree>
    <p:extLst>
      <p:ext uri="{BB962C8B-B14F-4D97-AF65-F5344CB8AC3E}">
        <p14:creationId xmlns:p14="http://schemas.microsoft.com/office/powerpoint/2010/main" val="3705834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B1D7788-0485-9E29-A325-BB5A40F20750}"/>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de-CH"/>
          </a:p>
        </p:txBody>
      </p:sp>
      <p:sp>
        <p:nvSpPr>
          <p:cNvPr id="3" name="Inhaltsplatzhalter 2">
            <a:extLst>
              <a:ext uri="{FF2B5EF4-FFF2-40B4-BE49-F238E27FC236}">
                <a16:creationId xmlns:a16="http://schemas.microsoft.com/office/drawing/2014/main" id="{1DC70558-89D5-CE2D-52D6-472EE686539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Textplatzhalter 3">
            <a:extLst>
              <a:ext uri="{FF2B5EF4-FFF2-40B4-BE49-F238E27FC236}">
                <a16:creationId xmlns:a16="http://schemas.microsoft.com/office/drawing/2014/main" id="{E0F1063E-D4B6-D5CC-A264-17E42AB9D2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A5736131-A140-75E9-D482-E9A6D8C9E314}"/>
              </a:ext>
            </a:extLst>
          </p:cNvPr>
          <p:cNvSpPr>
            <a:spLocks noGrp="1"/>
          </p:cNvSpPr>
          <p:nvPr>
            <p:ph type="dt" sz="half" idx="10"/>
          </p:nvPr>
        </p:nvSpPr>
        <p:spPr/>
        <p:txBody>
          <a:bodyPr/>
          <a:lstStyle/>
          <a:p>
            <a:fld id="{C76C5B63-E10D-4D47-AAC6-7B8EE988B6EF}" type="datetimeFigureOut">
              <a:rPr lang="de-CH" smtClean="0"/>
              <a:t>15.02.2024</a:t>
            </a:fld>
            <a:endParaRPr lang="de-CH"/>
          </a:p>
        </p:txBody>
      </p:sp>
      <p:sp>
        <p:nvSpPr>
          <p:cNvPr id="6" name="Fußzeilenplatzhalter 5">
            <a:extLst>
              <a:ext uri="{FF2B5EF4-FFF2-40B4-BE49-F238E27FC236}">
                <a16:creationId xmlns:a16="http://schemas.microsoft.com/office/drawing/2014/main" id="{F9622342-C9EB-1BD5-B226-CE7B3027A526}"/>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a16="http://schemas.microsoft.com/office/drawing/2014/main" id="{75ADCD6A-5A15-3FDD-23F5-67671FE14333}"/>
              </a:ext>
            </a:extLst>
          </p:cNvPr>
          <p:cNvSpPr>
            <a:spLocks noGrp="1"/>
          </p:cNvSpPr>
          <p:nvPr>
            <p:ph type="sldNum" sz="quarter" idx="12"/>
          </p:nvPr>
        </p:nvSpPr>
        <p:spPr/>
        <p:txBody>
          <a:bodyPr/>
          <a:lstStyle/>
          <a:p>
            <a:fld id="{14CD2FB1-9226-4060-8D92-11F335716FD5}" type="slidenum">
              <a:rPr lang="de-CH" smtClean="0"/>
              <a:t>‹Nr.›</a:t>
            </a:fld>
            <a:endParaRPr lang="de-CH"/>
          </a:p>
        </p:txBody>
      </p:sp>
    </p:spTree>
    <p:extLst>
      <p:ext uri="{BB962C8B-B14F-4D97-AF65-F5344CB8AC3E}">
        <p14:creationId xmlns:p14="http://schemas.microsoft.com/office/powerpoint/2010/main" val="26319533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030A9A5-CD19-21E0-71A0-140D723B1A8A}"/>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endParaRPr lang="de-CH"/>
          </a:p>
        </p:txBody>
      </p:sp>
      <p:sp>
        <p:nvSpPr>
          <p:cNvPr id="3" name="Bildplatzhalter 2">
            <a:extLst>
              <a:ext uri="{FF2B5EF4-FFF2-40B4-BE49-F238E27FC236}">
                <a16:creationId xmlns:a16="http://schemas.microsoft.com/office/drawing/2014/main" id="{90DEC751-99A0-D575-0DD0-2537DF3142B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CH"/>
          </a:p>
        </p:txBody>
      </p:sp>
      <p:sp>
        <p:nvSpPr>
          <p:cNvPr id="4" name="Textplatzhalter 3">
            <a:extLst>
              <a:ext uri="{FF2B5EF4-FFF2-40B4-BE49-F238E27FC236}">
                <a16:creationId xmlns:a16="http://schemas.microsoft.com/office/drawing/2014/main" id="{425E0267-D36C-4C8F-61DA-ACEC5BD34BB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0B1A22CF-F383-8D01-25B8-062FFEA5C5B4}"/>
              </a:ext>
            </a:extLst>
          </p:cNvPr>
          <p:cNvSpPr>
            <a:spLocks noGrp="1"/>
          </p:cNvSpPr>
          <p:nvPr>
            <p:ph type="dt" sz="half" idx="10"/>
          </p:nvPr>
        </p:nvSpPr>
        <p:spPr/>
        <p:txBody>
          <a:bodyPr/>
          <a:lstStyle/>
          <a:p>
            <a:fld id="{C76C5B63-E10D-4D47-AAC6-7B8EE988B6EF}" type="datetimeFigureOut">
              <a:rPr lang="de-CH" smtClean="0"/>
              <a:t>15.02.2024</a:t>
            </a:fld>
            <a:endParaRPr lang="de-CH"/>
          </a:p>
        </p:txBody>
      </p:sp>
      <p:sp>
        <p:nvSpPr>
          <p:cNvPr id="6" name="Fußzeilenplatzhalter 5">
            <a:extLst>
              <a:ext uri="{FF2B5EF4-FFF2-40B4-BE49-F238E27FC236}">
                <a16:creationId xmlns:a16="http://schemas.microsoft.com/office/drawing/2014/main" id="{3DCEAE1C-42C9-811F-15CA-4F22A6CE3DB9}"/>
              </a:ext>
            </a:extLst>
          </p:cNvPr>
          <p:cNvSpPr>
            <a:spLocks noGrp="1"/>
          </p:cNvSpPr>
          <p:nvPr>
            <p:ph type="ftr" sz="quarter" idx="11"/>
          </p:nvPr>
        </p:nvSpPr>
        <p:spPr/>
        <p:txBody>
          <a:bodyPr/>
          <a:lstStyle/>
          <a:p>
            <a:endParaRPr lang="de-CH"/>
          </a:p>
        </p:txBody>
      </p:sp>
      <p:sp>
        <p:nvSpPr>
          <p:cNvPr id="7" name="Foliennummernplatzhalter 6">
            <a:extLst>
              <a:ext uri="{FF2B5EF4-FFF2-40B4-BE49-F238E27FC236}">
                <a16:creationId xmlns:a16="http://schemas.microsoft.com/office/drawing/2014/main" id="{E09D4D15-F7E2-7F1A-823D-B6346AB994AC}"/>
              </a:ext>
            </a:extLst>
          </p:cNvPr>
          <p:cNvSpPr>
            <a:spLocks noGrp="1"/>
          </p:cNvSpPr>
          <p:nvPr>
            <p:ph type="sldNum" sz="quarter" idx="12"/>
          </p:nvPr>
        </p:nvSpPr>
        <p:spPr/>
        <p:txBody>
          <a:bodyPr/>
          <a:lstStyle/>
          <a:p>
            <a:fld id="{14CD2FB1-9226-4060-8D92-11F335716FD5}" type="slidenum">
              <a:rPr lang="de-CH" smtClean="0"/>
              <a:t>‹Nr.›</a:t>
            </a:fld>
            <a:endParaRPr lang="de-CH"/>
          </a:p>
        </p:txBody>
      </p:sp>
    </p:spTree>
    <p:extLst>
      <p:ext uri="{BB962C8B-B14F-4D97-AF65-F5344CB8AC3E}">
        <p14:creationId xmlns:p14="http://schemas.microsoft.com/office/powerpoint/2010/main" val="20802760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D42BAED9-C9F2-BF79-E1E0-43A628CD5CB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endParaRPr lang="de-CH"/>
          </a:p>
        </p:txBody>
      </p:sp>
      <p:sp>
        <p:nvSpPr>
          <p:cNvPr id="3" name="Textplatzhalter 2">
            <a:extLst>
              <a:ext uri="{FF2B5EF4-FFF2-40B4-BE49-F238E27FC236}">
                <a16:creationId xmlns:a16="http://schemas.microsoft.com/office/drawing/2014/main" id="{C8B52511-A856-3786-4478-481C000B501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a:extLst>
              <a:ext uri="{FF2B5EF4-FFF2-40B4-BE49-F238E27FC236}">
                <a16:creationId xmlns:a16="http://schemas.microsoft.com/office/drawing/2014/main" id="{423DD524-A447-0A1C-C335-89FBD3505B2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C5B63-E10D-4D47-AAC6-7B8EE988B6EF}" type="datetimeFigureOut">
              <a:rPr lang="de-CH" smtClean="0"/>
              <a:t>15.02.2024</a:t>
            </a:fld>
            <a:endParaRPr lang="de-CH"/>
          </a:p>
        </p:txBody>
      </p:sp>
      <p:sp>
        <p:nvSpPr>
          <p:cNvPr id="5" name="Fußzeilenplatzhalter 4">
            <a:extLst>
              <a:ext uri="{FF2B5EF4-FFF2-40B4-BE49-F238E27FC236}">
                <a16:creationId xmlns:a16="http://schemas.microsoft.com/office/drawing/2014/main" id="{D9A4CCC2-5F91-EBF9-1360-1BA9B51CDA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CH"/>
          </a:p>
        </p:txBody>
      </p:sp>
      <p:sp>
        <p:nvSpPr>
          <p:cNvPr id="6" name="Foliennummernplatzhalter 5">
            <a:extLst>
              <a:ext uri="{FF2B5EF4-FFF2-40B4-BE49-F238E27FC236}">
                <a16:creationId xmlns:a16="http://schemas.microsoft.com/office/drawing/2014/main" id="{5695588C-D89C-CD05-4839-A7504B1394A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CD2FB1-9226-4060-8D92-11F335716FD5}" type="slidenum">
              <a:rPr lang="de-CH" smtClean="0"/>
              <a:t>‹Nr.›</a:t>
            </a:fld>
            <a:endParaRPr lang="de-CH"/>
          </a:p>
        </p:txBody>
      </p:sp>
    </p:spTree>
    <p:extLst>
      <p:ext uri="{BB962C8B-B14F-4D97-AF65-F5344CB8AC3E}">
        <p14:creationId xmlns:p14="http://schemas.microsoft.com/office/powerpoint/2010/main" val="35228962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uppieren 9">
            <a:extLst>
              <a:ext uri="{FF2B5EF4-FFF2-40B4-BE49-F238E27FC236}">
                <a16:creationId xmlns:a16="http://schemas.microsoft.com/office/drawing/2014/main" id="{620A1A93-1BB8-4274-4427-7F25BDDD18A2}"/>
              </a:ext>
            </a:extLst>
          </p:cNvPr>
          <p:cNvGrpSpPr/>
          <p:nvPr/>
        </p:nvGrpSpPr>
        <p:grpSpPr>
          <a:xfrm>
            <a:off x="0" y="0"/>
            <a:ext cx="12192000" cy="7758000"/>
            <a:chOff x="0" y="0"/>
            <a:chExt cx="12192000" cy="7758000"/>
          </a:xfrm>
          <a:blipFill dpi="0" rotWithShape="1">
            <a:blip r:embed="rId2">
              <a:extLst>
                <a:ext uri="{28A0092B-C50C-407E-A947-70E740481C1C}">
                  <a14:useLocalDpi xmlns:a14="http://schemas.microsoft.com/office/drawing/2010/main" val="0"/>
                </a:ext>
              </a:extLst>
            </a:blip>
            <a:srcRect/>
            <a:stretch>
              <a:fillRect/>
            </a:stretch>
          </a:blipFill>
          <a:effectLst/>
        </p:grpSpPr>
        <p:sp>
          <p:nvSpPr>
            <p:cNvPr id="2" name="Sechseck 1">
              <a:extLst>
                <a:ext uri="{FF2B5EF4-FFF2-40B4-BE49-F238E27FC236}">
                  <a16:creationId xmlns:a16="http://schemas.microsoft.com/office/drawing/2014/main" id="{38089AB5-759E-7561-DF88-D36B9CB82A92}"/>
                </a:ext>
              </a:extLst>
            </p:cNvPr>
            <p:cNvSpPr/>
            <p:nvPr/>
          </p:nvSpPr>
          <p:spPr>
            <a:xfrm>
              <a:off x="4365958" y="1011196"/>
              <a:ext cx="2160000" cy="1800000"/>
            </a:xfrm>
            <a:prstGeom prst="hexag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effectLst/>
              </a:endParaRPr>
            </a:p>
          </p:txBody>
        </p:sp>
        <p:sp>
          <p:nvSpPr>
            <p:cNvPr id="3" name="Sechseck 2">
              <a:extLst>
                <a:ext uri="{FF2B5EF4-FFF2-40B4-BE49-F238E27FC236}">
                  <a16:creationId xmlns:a16="http://schemas.microsoft.com/office/drawing/2014/main" id="{E2C793BD-FBE8-D402-1D41-7E5FBB298042}"/>
                </a:ext>
              </a:extLst>
            </p:cNvPr>
            <p:cNvSpPr/>
            <p:nvPr/>
          </p:nvSpPr>
          <p:spPr>
            <a:xfrm>
              <a:off x="6264780" y="16494"/>
              <a:ext cx="2160000" cy="1800000"/>
            </a:xfrm>
            <a:prstGeom prst="hexag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effectLst/>
              </a:endParaRPr>
            </a:p>
          </p:txBody>
        </p:sp>
        <p:sp>
          <p:nvSpPr>
            <p:cNvPr id="4" name="Sechseck 3">
              <a:extLst>
                <a:ext uri="{FF2B5EF4-FFF2-40B4-BE49-F238E27FC236}">
                  <a16:creationId xmlns:a16="http://schemas.microsoft.com/office/drawing/2014/main" id="{9048E12D-042E-7DFD-0C0A-B33D81EDF146}"/>
                </a:ext>
              </a:extLst>
            </p:cNvPr>
            <p:cNvSpPr/>
            <p:nvPr/>
          </p:nvSpPr>
          <p:spPr>
            <a:xfrm>
              <a:off x="6264780" y="2005898"/>
              <a:ext cx="2160000" cy="1800000"/>
            </a:xfrm>
            <a:prstGeom prst="hexag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effectLst/>
              </a:endParaRPr>
            </a:p>
          </p:txBody>
        </p:sp>
        <p:sp>
          <p:nvSpPr>
            <p:cNvPr id="5" name="Sechseck 4">
              <a:extLst>
                <a:ext uri="{FF2B5EF4-FFF2-40B4-BE49-F238E27FC236}">
                  <a16:creationId xmlns:a16="http://schemas.microsoft.com/office/drawing/2014/main" id="{0416E43B-3F28-408B-FE24-49DC84DDD573}"/>
                </a:ext>
              </a:extLst>
            </p:cNvPr>
            <p:cNvSpPr/>
            <p:nvPr/>
          </p:nvSpPr>
          <p:spPr>
            <a:xfrm>
              <a:off x="8133178" y="1011196"/>
              <a:ext cx="2160000" cy="1800000"/>
            </a:xfrm>
            <a:prstGeom prst="hexag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effectLst/>
              </a:endParaRPr>
            </a:p>
          </p:txBody>
        </p:sp>
        <p:sp>
          <p:nvSpPr>
            <p:cNvPr id="6" name="Sechseck 5">
              <a:extLst>
                <a:ext uri="{FF2B5EF4-FFF2-40B4-BE49-F238E27FC236}">
                  <a16:creationId xmlns:a16="http://schemas.microsoft.com/office/drawing/2014/main" id="{68E83E5C-E9D0-10CB-69B1-E7C84CB85276}"/>
                </a:ext>
              </a:extLst>
            </p:cNvPr>
            <p:cNvSpPr/>
            <p:nvPr/>
          </p:nvSpPr>
          <p:spPr>
            <a:xfrm>
              <a:off x="10032000" y="16494"/>
              <a:ext cx="2160000" cy="1800000"/>
            </a:xfrm>
            <a:prstGeom prst="hexag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effectLst/>
              </a:endParaRPr>
            </a:p>
          </p:txBody>
        </p:sp>
        <p:sp>
          <p:nvSpPr>
            <p:cNvPr id="7" name="Sechseck 6">
              <a:extLst>
                <a:ext uri="{FF2B5EF4-FFF2-40B4-BE49-F238E27FC236}">
                  <a16:creationId xmlns:a16="http://schemas.microsoft.com/office/drawing/2014/main" id="{8F8195CB-6F60-2742-FB85-F198169E3638}"/>
                </a:ext>
              </a:extLst>
            </p:cNvPr>
            <p:cNvSpPr/>
            <p:nvPr/>
          </p:nvSpPr>
          <p:spPr>
            <a:xfrm>
              <a:off x="10032000" y="2005898"/>
              <a:ext cx="2160000" cy="1800000"/>
            </a:xfrm>
            <a:prstGeom prst="hexag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effectLst/>
              </a:endParaRPr>
            </a:p>
          </p:txBody>
        </p:sp>
        <p:sp>
          <p:nvSpPr>
            <p:cNvPr id="8" name="Sechseck 7">
              <a:extLst>
                <a:ext uri="{FF2B5EF4-FFF2-40B4-BE49-F238E27FC236}">
                  <a16:creationId xmlns:a16="http://schemas.microsoft.com/office/drawing/2014/main" id="{56D4ACE4-D5AF-743E-1F04-11A7F8C68854}"/>
                </a:ext>
              </a:extLst>
            </p:cNvPr>
            <p:cNvSpPr/>
            <p:nvPr/>
          </p:nvSpPr>
          <p:spPr>
            <a:xfrm>
              <a:off x="2527984" y="4063298"/>
              <a:ext cx="2160000" cy="1800000"/>
            </a:xfrm>
            <a:prstGeom prst="hexag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effectLst/>
              </a:endParaRPr>
            </a:p>
          </p:txBody>
        </p:sp>
        <p:sp>
          <p:nvSpPr>
            <p:cNvPr id="9" name="Sechseck 8">
              <a:extLst>
                <a:ext uri="{FF2B5EF4-FFF2-40B4-BE49-F238E27FC236}">
                  <a16:creationId xmlns:a16="http://schemas.microsoft.com/office/drawing/2014/main" id="{31C23880-C0B4-F7FF-AEF9-2701D0F9591E}"/>
                </a:ext>
              </a:extLst>
            </p:cNvPr>
            <p:cNvSpPr/>
            <p:nvPr/>
          </p:nvSpPr>
          <p:spPr>
            <a:xfrm>
              <a:off x="4396382" y="3068596"/>
              <a:ext cx="2160000" cy="1800000"/>
            </a:xfrm>
            <a:prstGeom prst="hexag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effectLst/>
              </a:endParaRPr>
            </a:p>
          </p:txBody>
        </p:sp>
        <p:sp>
          <p:nvSpPr>
            <p:cNvPr id="11" name="Sechseck 10">
              <a:extLst>
                <a:ext uri="{FF2B5EF4-FFF2-40B4-BE49-F238E27FC236}">
                  <a16:creationId xmlns:a16="http://schemas.microsoft.com/office/drawing/2014/main" id="{E5433604-0B54-85C8-99F7-6FCBCEB7E4D9}"/>
                </a:ext>
              </a:extLst>
            </p:cNvPr>
            <p:cNvSpPr/>
            <p:nvPr/>
          </p:nvSpPr>
          <p:spPr>
            <a:xfrm>
              <a:off x="4396382" y="5058000"/>
              <a:ext cx="2160000" cy="1800000"/>
            </a:xfrm>
            <a:prstGeom prst="hexag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effectLst/>
              </a:endParaRPr>
            </a:p>
          </p:txBody>
        </p:sp>
        <p:sp>
          <p:nvSpPr>
            <p:cNvPr id="12" name="Sechseck 11">
              <a:extLst>
                <a:ext uri="{FF2B5EF4-FFF2-40B4-BE49-F238E27FC236}">
                  <a16:creationId xmlns:a16="http://schemas.microsoft.com/office/drawing/2014/main" id="{147FBB62-DC85-47C8-F204-1A59E25F1A31}"/>
                </a:ext>
              </a:extLst>
            </p:cNvPr>
            <p:cNvSpPr/>
            <p:nvPr/>
          </p:nvSpPr>
          <p:spPr>
            <a:xfrm>
              <a:off x="6264780" y="4063298"/>
              <a:ext cx="2160000" cy="1800000"/>
            </a:xfrm>
            <a:prstGeom prst="hexag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effectLst/>
              </a:endParaRPr>
            </a:p>
          </p:txBody>
        </p:sp>
        <p:sp>
          <p:nvSpPr>
            <p:cNvPr id="13" name="Sechseck 12">
              <a:extLst>
                <a:ext uri="{FF2B5EF4-FFF2-40B4-BE49-F238E27FC236}">
                  <a16:creationId xmlns:a16="http://schemas.microsoft.com/office/drawing/2014/main" id="{DCCADDE6-37AD-D8B7-3C1A-53D5CFBF679C}"/>
                </a:ext>
              </a:extLst>
            </p:cNvPr>
            <p:cNvSpPr/>
            <p:nvPr/>
          </p:nvSpPr>
          <p:spPr>
            <a:xfrm>
              <a:off x="8163602" y="3068596"/>
              <a:ext cx="2160000" cy="1800000"/>
            </a:xfrm>
            <a:prstGeom prst="hexag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effectLst/>
              </a:endParaRPr>
            </a:p>
          </p:txBody>
        </p:sp>
        <p:sp>
          <p:nvSpPr>
            <p:cNvPr id="15" name="Sechseck 14">
              <a:extLst>
                <a:ext uri="{FF2B5EF4-FFF2-40B4-BE49-F238E27FC236}">
                  <a16:creationId xmlns:a16="http://schemas.microsoft.com/office/drawing/2014/main" id="{FB526E72-B91F-5FCF-8D37-CC3BDD80E30B}"/>
                </a:ext>
              </a:extLst>
            </p:cNvPr>
            <p:cNvSpPr/>
            <p:nvPr/>
          </p:nvSpPr>
          <p:spPr>
            <a:xfrm>
              <a:off x="8163602" y="5058000"/>
              <a:ext cx="2160000" cy="1800000"/>
            </a:xfrm>
            <a:prstGeom prst="hexag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effectLst/>
              </a:endParaRPr>
            </a:p>
          </p:txBody>
        </p:sp>
        <p:sp>
          <p:nvSpPr>
            <p:cNvPr id="18" name="Sechseck 17">
              <a:extLst>
                <a:ext uri="{FF2B5EF4-FFF2-40B4-BE49-F238E27FC236}">
                  <a16:creationId xmlns:a16="http://schemas.microsoft.com/office/drawing/2014/main" id="{9293DAA2-F661-6B34-F426-A9879BBB88C6}"/>
                </a:ext>
              </a:extLst>
            </p:cNvPr>
            <p:cNvSpPr/>
            <p:nvPr/>
          </p:nvSpPr>
          <p:spPr>
            <a:xfrm>
              <a:off x="0" y="0"/>
              <a:ext cx="2160000" cy="1800000"/>
            </a:xfrm>
            <a:prstGeom prst="hexag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effectLst/>
              </a:endParaRPr>
            </a:p>
          </p:txBody>
        </p:sp>
        <p:sp>
          <p:nvSpPr>
            <p:cNvPr id="27" name="Sechseck 26">
              <a:extLst>
                <a:ext uri="{FF2B5EF4-FFF2-40B4-BE49-F238E27FC236}">
                  <a16:creationId xmlns:a16="http://schemas.microsoft.com/office/drawing/2014/main" id="{35F200D6-BE3A-2D55-2DAD-FD9958CA3BB9}"/>
                </a:ext>
              </a:extLst>
            </p:cNvPr>
            <p:cNvSpPr/>
            <p:nvPr/>
          </p:nvSpPr>
          <p:spPr>
            <a:xfrm>
              <a:off x="10032000" y="5958000"/>
              <a:ext cx="2160000" cy="1800000"/>
            </a:xfrm>
            <a:prstGeom prst="hexag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CH">
                <a:effectLst/>
              </a:endParaRPr>
            </a:p>
          </p:txBody>
        </p:sp>
      </p:grpSp>
      <p:sp>
        <p:nvSpPr>
          <p:cNvPr id="14" name="Textfeld 13">
            <a:extLst>
              <a:ext uri="{FF2B5EF4-FFF2-40B4-BE49-F238E27FC236}">
                <a16:creationId xmlns:a16="http://schemas.microsoft.com/office/drawing/2014/main" id="{965D52BD-AB4A-6D5D-DCDB-DD799F110838}"/>
              </a:ext>
            </a:extLst>
          </p:cNvPr>
          <p:cNvSpPr txBox="1"/>
          <p:nvPr/>
        </p:nvSpPr>
        <p:spPr>
          <a:xfrm>
            <a:off x="174172" y="2591215"/>
            <a:ext cx="4111690" cy="923330"/>
          </a:xfrm>
          <a:prstGeom prst="rect">
            <a:avLst/>
          </a:prstGeom>
          <a:noFill/>
          <a:ln>
            <a:noFill/>
          </a:ln>
          <a:effectLst/>
        </p:spPr>
        <p:txBody>
          <a:bodyPr wrap="square" rtlCol="0">
            <a:spAutoFit/>
          </a:bodyPr>
          <a:lstStyle/>
          <a:p>
            <a:r>
              <a:rPr lang="de-CH" sz="5400" dirty="0">
                <a:effectLst/>
                <a:latin typeface="Aharoni" panose="02010803020104030203" pitchFamily="2" charset="-79"/>
                <a:cs typeface="Aharoni" panose="02010803020104030203" pitchFamily="2" charset="-79"/>
              </a:rPr>
              <a:t>KAUFSUCHT</a:t>
            </a:r>
            <a:endParaRPr lang="de-CH" dirty="0">
              <a:effectLst/>
              <a:latin typeface="Aharoni" panose="02010803020104030203" pitchFamily="2" charset="-79"/>
              <a:cs typeface="Aharoni" panose="02010803020104030203" pitchFamily="2" charset="-79"/>
            </a:endParaRPr>
          </a:p>
        </p:txBody>
      </p:sp>
      <p:sp>
        <p:nvSpPr>
          <p:cNvPr id="16" name="Textfeld 15">
            <a:extLst>
              <a:ext uri="{FF2B5EF4-FFF2-40B4-BE49-F238E27FC236}">
                <a16:creationId xmlns:a16="http://schemas.microsoft.com/office/drawing/2014/main" id="{9A5B23AC-E6F3-1187-5C99-434847DADCEE}"/>
              </a:ext>
            </a:extLst>
          </p:cNvPr>
          <p:cNvSpPr txBox="1"/>
          <p:nvPr/>
        </p:nvSpPr>
        <p:spPr>
          <a:xfrm>
            <a:off x="174172" y="3429000"/>
            <a:ext cx="4111690" cy="738664"/>
          </a:xfrm>
          <a:prstGeom prst="rect">
            <a:avLst/>
          </a:prstGeom>
          <a:noFill/>
          <a:ln>
            <a:noFill/>
          </a:ln>
          <a:effectLst/>
        </p:spPr>
        <p:txBody>
          <a:bodyPr wrap="square" rtlCol="0">
            <a:spAutoFit/>
          </a:bodyPr>
          <a:lstStyle/>
          <a:p>
            <a:r>
              <a:rPr lang="de-CH" sz="1400" b="1" dirty="0">
                <a:effectLst/>
                <a:latin typeface="Aharoni" panose="02010803020104030203" pitchFamily="2" charset="-79"/>
                <a:cs typeface="Aharoni" panose="02010803020104030203" pitchFamily="2" charset="-79"/>
              </a:rPr>
              <a:t>WER BETROFFFEN IST</a:t>
            </a:r>
          </a:p>
          <a:p>
            <a:r>
              <a:rPr lang="de-CH" sz="1400" b="1" dirty="0">
                <a:effectLst/>
                <a:latin typeface="Aharoni" panose="02010803020104030203" pitchFamily="2" charset="-79"/>
                <a:cs typeface="Aharoni" panose="02010803020104030203" pitchFamily="2" charset="-79"/>
              </a:rPr>
              <a:t>WIE SIE FUNKTIONIERT</a:t>
            </a:r>
          </a:p>
          <a:p>
            <a:r>
              <a:rPr lang="de-CH" sz="1400" b="1" dirty="0">
                <a:effectLst/>
                <a:latin typeface="Aharoni" panose="02010803020104030203" pitchFamily="2" charset="-79"/>
                <a:cs typeface="Aharoni" panose="02010803020104030203" pitchFamily="2" charset="-79"/>
              </a:rPr>
              <a:t>WAS MAN TUN KANN</a:t>
            </a:r>
          </a:p>
        </p:txBody>
      </p:sp>
      <p:pic>
        <p:nvPicPr>
          <p:cNvPr id="19" name="Picture 2">
            <a:extLst>
              <a:ext uri="{FF2B5EF4-FFF2-40B4-BE49-F238E27FC236}">
                <a16:creationId xmlns:a16="http://schemas.microsoft.com/office/drawing/2014/main" id="{62E1C451-A09E-1CF8-D50B-9CF30C730022}"/>
              </a:ext>
            </a:extLst>
          </p:cNvPr>
          <p:cNvPicPr>
            <a:picLocks noChangeAspect="1" noChangeArrowheads="1"/>
          </p:cNvPicPr>
          <p:nvPr/>
        </p:nvPicPr>
        <p:blipFill>
          <a:blip r:embed="rId3" cstate="print"/>
          <a:srcRect/>
          <a:stretch>
            <a:fillRect/>
          </a:stretch>
        </p:blipFill>
        <p:spPr bwMode="auto">
          <a:xfrm>
            <a:off x="251052" y="6263631"/>
            <a:ext cx="1657895" cy="412341"/>
          </a:xfrm>
          <a:prstGeom prst="rect">
            <a:avLst/>
          </a:prstGeom>
          <a:noFill/>
          <a:ln w="9525">
            <a:noFill/>
            <a:miter lim="800000"/>
            <a:headEnd/>
            <a:tailEnd/>
          </a:ln>
          <a:effectLst/>
        </p:spPr>
      </p:pic>
    </p:spTree>
    <p:extLst>
      <p:ext uri="{BB962C8B-B14F-4D97-AF65-F5344CB8AC3E}">
        <p14:creationId xmlns:p14="http://schemas.microsoft.com/office/powerpoint/2010/main" val="42136905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A7AA41-EA86-1D87-8F33-16F227A6BF6E}"/>
            </a:ext>
          </a:extLst>
        </p:cNvPr>
        <p:cNvGrpSpPr/>
        <p:nvPr/>
      </p:nvGrpSpPr>
      <p:grpSpPr>
        <a:xfrm>
          <a:off x="0" y="0"/>
          <a:ext cx="0" cy="0"/>
          <a:chOff x="0" y="0"/>
          <a:chExt cx="0" cy="0"/>
        </a:xfrm>
      </p:grpSpPr>
      <p:pic>
        <p:nvPicPr>
          <p:cNvPr id="7" name="Picture 2">
            <a:extLst>
              <a:ext uri="{FF2B5EF4-FFF2-40B4-BE49-F238E27FC236}">
                <a16:creationId xmlns:a16="http://schemas.microsoft.com/office/drawing/2014/main" id="{2622E643-B946-E05E-62E0-8BC424C5CA0A}"/>
              </a:ext>
            </a:extLst>
          </p:cNvPr>
          <p:cNvPicPr>
            <a:picLocks noChangeAspect="1" noChangeArrowheads="1"/>
          </p:cNvPicPr>
          <p:nvPr/>
        </p:nvPicPr>
        <p:blipFill>
          <a:blip r:embed="rId3" cstate="print"/>
          <a:srcRect/>
          <a:stretch>
            <a:fillRect/>
          </a:stretch>
        </p:blipFill>
        <p:spPr bwMode="auto">
          <a:xfrm>
            <a:off x="10312900" y="6313735"/>
            <a:ext cx="1657895" cy="412341"/>
          </a:xfrm>
          <a:prstGeom prst="rect">
            <a:avLst/>
          </a:prstGeom>
          <a:noFill/>
          <a:ln w="9525">
            <a:noFill/>
            <a:miter lim="800000"/>
            <a:headEnd/>
            <a:tailEnd/>
          </a:ln>
          <a:effectLst/>
        </p:spPr>
      </p:pic>
      <p:sp>
        <p:nvSpPr>
          <p:cNvPr id="5" name="Titel 1">
            <a:extLst>
              <a:ext uri="{FF2B5EF4-FFF2-40B4-BE49-F238E27FC236}">
                <a16:creationId xmlns:a16="http://schemas.microsoft.com/office/drawing/2014/main" id="{223B1735-78D2-44ED-232B-AFE6C664D0AA}"/>
              </a:ext>
            </a:extLst>
          </p:cNvPr>
          <p:cNvSpPr>
            <a:spLocks noGrp="1"/>
          </p:cNvSpPr>
          <p:nvPr>
            <p:ph type="title"/>
          </p:nvPr>
        </p:nvSpPr>
        <p:spPr>
          <a:xfrm>
            <a:off x="838200" y="365125"/>
            <a:ext cx="10515600" cy="1325563"/>
          </a:xfrm>
        </p:spPr>
        <p:txBody>
          <a:bodyPr/>
          <a:lstStyle/>
          <a:p>
            <a:r>
              <a:rPr lang="de-DE" dirty="0">
                <a:latin typeface="Aharoni" panose="02010803020104030203" pitchFamily="2" charset="-79"/>
                <a:cs typeface="Aharoni" panose="02010803020104030203" pitchFamily="2" charset="-79"/>
              </a:rPr>
              <a:t>Einordnung</a:t>
            </a:r>
            <a:endParaRPr lang="de-CH" dirty="0">
              <a:latin typeface="Aharoni" panose="02010803020104030203" pitchFamily="2" charset="-79"/>
              <a:cs typeface="Aharoni" panose="02010803020104030203" pitchFamily="2" charset="-79"/>
            </a:endParaRPr>
          </a:p>
        </p:txBody>
      </p:sp>
      <p:pic>
        <p:nvPicPr>
          <p:cNvPr id="15" name="Grafik 14" descr="Ein Bild, das Text, Screenshot, Diagramm enthält.&#10;&#10;Automatisch generierte Beschreibung">
            <a:extLst>
              <a:ext uri="{FF2B5EF4-FFF2-40B4-BE49-F238E27FC236}">
                <a16:creationId xmlns:a16="http://schemas.microsoft.com/office/drawing/2014/main" id="{2E0BC497-CE10-2465-D288-52670B6DDA4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8200" y="1257299"/>
            <a:ext cx="9114628" cy="5468777"/>
          </a:xfrm>
          <a:prstGeom prst="rect">
            <a:avLst/>
          </a:prstGeom>
        </p:spPr>
      </p:pic>
    </p:spTree>
    <p:extLst>
      <p:ext uri="{BB962C8B-B14F-4D97-AF65-F5344CB8AC3E}">
        <p14:creationId xmlns:p14="http://schemas.microsoft.com/office/powerpoint/2010/main" val="39487246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33AEC771-8425-99B9-9965-FA9027F7352E}"/>
              </a:ext>
            </a:extLst>
          </p:cNvPr>
          <p:cNvSpPr>
            <a:spLocks noGrp="1"/>
          </p:cNvSpPr>
          <p:nvPr>
            <p:ph idx="1"/>
          </p:nvPr>
        </p:nvSpPr>
        <p:spPr/>
        <p:txBody>
          <a:bodyPr>
            <a:normAutofit fontScale="85000" lnSpcReduction="20000"/>
          </a:bodyPr>
          <a:lstStyle/>
          <a:p>
            <a:pPr>
              <a:lnSpc>
                <a:spcPct val="150000"/>
              </a:lnSpc>
            </a:pPr>
            <a:r>
              <a:rPr lang="de-DE" sz="2000" dirty="0">
                <a:latin typeface="Aharoni" panose="02010803020104030203" pitchFamily="2" charset="-79"/>
                <a:cs typeface="Aharoni" panose="02010803020104030203" pitchFamily="2" charset="-79"/>
              </a:rPr>
              <a:t>Kaufsucht = suchtähnliches Verhalten. Umgangssprachlich Kategorie der Verhaltenssüchte</a:t>
            </a:r>
          </a:p>
          <a:p>
            <a:pPr>
              <a:lnSpc>
                <a:spcPct val="150000"/>
              </a:lnSpc>
            </a:pPr>
            <a:r>
              <a:rPr lang="de-DE" sz="2000" dirty="0">
                <a:solidFill>
                  <a:srgbClr val="FF0066"/>
                </a:solidFill>
                <a:latin typeface="Aharoni" panose="02010803020104030203" pitchFamily="2" charset="-79"/>
                <a:cs typeface="Aharoni" panose="02010803020104030203" pitchFamily="2" charset="-79"/>
              </a:rPr>
              <a:t>Impulsive</a:t>
            </a:r>
            <a:r>
              <a:rPr lang="de-DE" sz="2000" dirty="0">
                <a:latin typeface="Aharoni" panose="02010803020104030203" pitchFamily="2" charset="-79"/>
                <a:cs typeface="Aharoni" panose="02010803020104030203" pitchFamily="2" charset="-79"/>
              </a:rPr>
              <a:t> und </a:t>
            </a:r>
            <a:r>
              <a:rPr lang="de-DE" sz="2000" dirty="0">
                <a:solidFill>
                  <a:srgbClr val="FF0066"/>
                </a:solidFill>
                <a:latin typeface="Aharoni" panose="02010803020104030203" pitchFamily="2" charset="-79"/>
                <a:cs typeface="Aharoni" panose="02010803020104030203" pitchFamily="2" charset="-79"/>
              </a:rPr>
              <a:t>exzessive</a:t>
            </a:r>
            <a:r>
              <a:rPr lang="de-DE" sz="2000" dirty="0">
                <a:latin typeface="Aharoni" panose="02010803020104030203" pitchFamily="2" charset="-79"/>
                <a:cs typeface="Aharoni" panose="02010803020104030203" pitchFamily="2" charset="-79"/>
              </a:rPr>
              <a:t> Käufe von Konsumgütern / Dienstleistungen =&gt; in „Anfällen“ vorkommend</a:t>
            </a:r>
          </a:p>
          <a:p>
            <a:pPr>
              <a:lnSpc>
                <a:spcPct val="150000"/>
              </a:lnSpc>
            </a:pPr>
            <a:r>
              <a:rPr lang="de-DE" sz="2000" dirty="0">
                <a:latin typeface="Aharoni" panose="02010803020104030203" pitchFamily="2" charset="-79"/>
                <a:cs typeface="Aharoni" panose="02010803020104030203" pitchFamily="2" charset="-79"/>
              </a:rPr>
              <a:t>Alltägliche, </a:t>
            </a:r>
            <a:r>
              <a:rPr lang="de-DE" sz="2000" dirty="0">
                <a:solidFill>
                  <a:srgbClr val="FF0066"/>
                </a:solidFill>
                <a:latin typeface="Aharoni" panose="02010803020104030203" pitchFamily="2" charset="-79"/>
                <a:cs typeface="Aharoni" panose="02010803020104030203" pitchFamily="2" charset="-79"/>
              </a:rPr>
              <a:t>wenig auffällige Tätigkeit </a:t>
            </a:r>
            <a:r>
              <a:rPr lang="de-DE" sz="2000" dirty="0">
                <a:latin typeface="Aharoni" panose="02010803020104030203" pitchFamily="2" charset="-79"/>
                <a:cs typeface="Aharoni" panose="02010803020104030203" pitchFamily="2" charset="-79"/>
              </a:rPr>
              <a:t>=&gt; „stille“ Sucht</a:t>
            </a:r>
          </a:p>
          <a:p>
            <a:pPr>
              <a:lnSpc>
                <a:spcPct val="150000"/>
              </a:lnSpc>
            </a:pPr>
            <a:r>
              <a:rPr lang="de-DE" sz="2000" dirty="0">
                <a:latin typeface="Aharoni" panose="02010803020104030203" pitchFamily="2" charset="-79"/>
                <a:cs typeface="Aharoni" panose="02010803020104030203" pitchFamily="2" charset="-79"/>
              </a:rPr>
              <a:t>Konsum dient </a:t>
            </a:r>
            <a:r>
              <a:rPr lang="de-DE" sz="2000" dirty="0">
                <a:solidFill>
                  <a:srgbClr val="FF0066"/>
                </a:solidFill>
                <a:latin typeface="Aharoni" panose="02010803020104030203" pitchFamily="2" charset="-79"/>
                <a:cs typeface="Aharoni" panose="02010803020104030203" pitchFamily="2" charset="-79"/>
              </a:rPr>
              <a:t>sozialem Zweck </a:t>
            </a:r>
            <a:r>
              <a:rPr lang="de-DE" sz="2000" dirty="0">
                <a:latin typeface="Aharoni" panose="02010803020104030203" pitchFamily="2" charset="-79"/>
                <a:cs typeface="Aharoni" panose="02010803020104030203" pitchFamily="2" charset="-79"/>
              </a:rPr>
              <a:t>=&gt; Identitätsgewinnung, Abgrenzung zu Anderen</a:t>
            </a:r>
          </a:p>
          <a:p>
            <a:pPr>
              <a:lnSpc>
                <a:spcPct val="150000"/>
              </a:lnSpc>
            </a:pPr>
            <a:r>
              <a:rPr lang="de-DE" sz="2000" dirty="0">
                <a:latin typeface="Aharoni" panose="02010803020104030203" pitchFamily="2" charset="-79"/>
                <a:cs typeface="Aharoni" panose="02010803020104030203" pitchFamily="2" charset="-79"/>
              </a:rPr>
              <a:t>Angststörungen, Depressionen, Selbstwertprobleme, negative Lebensereignisse </a:t>
            </a:r>
            <a:r>
              <a:rPr lang="de-DE" sz="2000" dirty="0">
                <a:solidFill>
                  <a:srgbClr val="FF0066"/>
                </a:solidFill>
                <a:latin typeface="Aharoni" panose="02010803020104030203" pitchFamily="2" charset="-79"/>
                <a:cs typeface="Aharoni" panose="02010803020104030203" pitchFamily="2" charset="-79"/>
              </a:rPr>
              <a:t>begünstigen Kaufsucht</a:t>
            </a:r>
          </a:p>
          <a:p>
            <a:pPr>
              <a:lnSpc>
                <a:spcPct val="150000"/>
              </a:lnSpc>
            </a:pPr>
            <a:r>
              <a:rPr lang="de-DE" sz="2000" dirty="0">
                <a:latin typeface="Aharoni" panose="02010803020104030203" pitchFamily="2" charset="-79"/>
                <a:cs typeface="Aharoni" panose="02010803020104030203" pitchFamily="2" charset="-79"/>
              </a:rPr>
              <a:t>Kaufen = Bewältigungsstrategie / </a:t>
            </a:r>
            <a:r>
              <a:rPr lang="de-DE" sz="2000" dirty="0">
                <a:solidFill>
                  <a:srgbClr val="FF0066"/>
                </a:solidFill>
                <a:latin typeface="Aharoni" panose="02010803020104030203" pitchFamily="2" charset="-79"/>
                <a:cs typeface="Aharoni" panose="02010803020104030203" pitchFamily="2" charset="-79"/>
              </a:rPr>
              <a:t>Stimmungsregulation</a:t>
            </a:r>
          </a:p>
          <a:p>
            <a:pPr>
              <a:lnSpc>
                <a:spcPct val="150000"/>
              </a:lnSpc>
            </a:pPr>
            <a:r>
              <a:rPr lang="de-DE" sz="2000" dirty="0">
                <a:solidFill>
                  <a:srgbClr val="FF0066"/>
                </a:solidFill>
                <a:latin typeface="Aharoni" panose="02010803020104030203" pitchFamily="2" charset="-79"/>
                <a:cs typeface="Aharoni" panose="02010803020104030203" pitchFamily="2" charset="-79"/>
              </a:rPr>
              <a:t>Kaufvorgang</a:t>
            </a:r>
            <a:r>
              <a:rPr lang="de-DE" sz="2000" dirty="0">
                <a:latin typeface="Aharoni" panose="02010803020104030203" pitchFamily="2" charset="-79"/>
                <a:cs typeface="Aharoni" panose="02010803020104030203" pitchFamily="2" charset="-79"/>
              </a:rPr>
              <a:t> im Vordergrund (Besitz / Verwendung der Waren meist egal)</a:t>
            </a:r>
          </a:p>
          <a:p>
            <a:pPr>
              <a:lnSpc>
                <a:spcPct val="150000"/>
              </a:lnSpc>
            </a:pPr>
            <a:r>
              <a:rPr lang="de-DE" sz="2000" dirty="0">
                <a:latin typeface="Aharoni" panose="02010803020104030203" pitchFamily="2" charset="-79"/>
                <a:cs typeface="Aharoni" panose="02010803020104030203" pitchFamily="2" charset="-79"/>
              </a:rPr>
              <a:t>Onlineshopping verschärft Problematik</a:t>
            </a:r>
          </a:p>
          <a:p>
            <a:endParaRPr lang="de-CH" dirty="0">
              <a:latin typeface="Aharoni" panose="02010803020104030203" pitchFamily="2" charset="-79"/>
              <a:cs typeface="Aharoni" panose="02010803020104030203" pitchFamily="2" charset="-79"/>
            </a:endParaRPr>
          </a:p>
        </p:txBody>
      </p:sp>
      <p:pic>
        <p:nvPicPr>
          <p:cNvPr id="4" name="Picture 2">
            <a:extLst>
              <a:ext uri="{FF2B5EF4-FFF2-40B4-BE49-F238E27FC236}">
                <a16:creationId xmlns:a16="http://schemas.microsoft.com/office/drawing/2014/main" id="{5120F8F6-A26A-4995-5CD8-767C0F7E70FB}"/>
              </a:ext>
            </a:extLst>
          </p:cNvPr>
          <p:cNvPicPr>
            <a:picLocks noChangeAspect="1" noChangeArrowheads="1"/>
          </p:cNvPicPr>
          <p:nvPr/>
        </p:nvPicPr>
        <p:blipFill>
          <a:blip r:embed="rId2" cstate="print"/>
          <a:srcRect/>
          <a:stretch>
            <a:fillRect/>
          </a:stretch>
        </p:blipFill>
        <p:spPr bwMode="auto">
          <a:xfrm>
            <a:off x="10312900" y="6313735"/>
            <a:ext cx="1657895" cy="412341"/>
          </a:xfrm>
          <a:prstGeom prst="rect">
            <a:avLst/>
          </a:prstGeom>
          <a:noFill/>
          <a:ln w="9525">
            <a:noFill/>
            <a:miter lim="800000"/>
            <a:headEnd/>
            <a:tailEnd/>
          </a:ln>
          <a:effectLst/>
        </p:spPr>
      </p:pic>
      <p:sp>
        <p:nvSpPr>
          <p:cNvPr id="5" name="Titel 1">
            <a:extLst>
              <a:ext uri="{FF2B5EF4-FFF2-40B4-BE49-F238E27FC236}">
                <a16:creationId xmlns:a16="http://schemas.microsoft.com/office/drawing/2014/main" id="{F04C33CC-09C3-3A0E-CF9F-95F6F41D2378}"/>
              </a:ext>
            </a:extLst>
          </p:cNvPr>
          <p:cNvSpPr txBox="1">
            <a:spLocks/>
          </p:cNvSpPr>
          <p:nvPr/>
        </p:nvSpPr>
        <p:spPr>
          <a:xfrm>
            <a:off x="990600" y="5175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e-DE" dirty="0">
                <a:latin typeface="Aharoni" panose="02010803020104030203" pitchFamily="2" charset="-79"/>
                <a:cs typeface="Aharoni" panose="02010803020104030203" pitchFamily="2" charset="-79"/>
              </a:rPr>
              <a:t>Einordnung</a:t>
            </a:r>
            <a:endParaRPr lang="de-CH" dirty="0">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16581475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9A57880-A320-B702-BA54-69E4CB0ADB0F}"/>
              </a:ext>
            </a:extLst>
          </p:cNvPr>
          <p:cNvSpPr>
            <a:spLocks noGrp="1"/>
          </p:cNvSpPr>
          <p:nvPr>
            <p:ph type="title"/>
          </p:nvPr>
        </p:nvSpPr>
        <p:spPr/>
        <p:txBody>
          <a:bodyPr/>
          <a:lstStyle/>
          <a:p>
            <a:r>
              <a:rPr lang="de-CH" dirty="0">
                <a:latin typeface="Aharoni" panose="02010803020104030203" pitchFamily="2" charset="-79"/>
                <a:cs typeface="Aharoni" panose="02010803020104030203" pitchFamily="2" charset="-79"/>
              </a:rPr>
              <a:t>Prävalenz</a:t>
            </a:r>
          </a:p>
        </p:txBody>
      </p:sp>
      <p:sp>
        <p:nvSpPr>
          <p:cNvPr id="3" name="Inhaltsplatzhalter 2">
            <a:extLst>
              <a:ext uri="{FF2B5EF4-FFF2-40B4-BE49-F238E27FC236}">
                <a16:creationId xmlns:a16="http://schemas.microsoft.com/office/drawing/2014/main" id="{8863A687-0200-66EF-8E36-4706310CBF62}"/>
              </a:ext>
            </a:extLst>
          </p:cNvPr>
          <p:cNvSpPr>
            <a:spLocks noGrp="1"/>
          </p:cNvSpPr>
          <p:nvPr>
            <p:ph idx="1"/>
          </p:nvPr>
        </p:nvSpPr>
        <p:spPr/>
        <p:txBody>
          <a:bodyPr>
            <a:normAutofit/>
          </a:bodyPr>
          <a:lstStyle/>
          <a:p>
            <a:pPr marL="0" indent="0">
              <a:lnSpc>
                <a:spcPct val="150000"/>
              </a:lnSpc>
              <a:buNone/>
            </a:pPr>
            <a:r>
              <a:rPr lang="de-CH" sz="2100" dirty="0">
                <a:latin typeface="Aharoni" panose="02010803020104030203" pitchFamily="2" charset="-79"/>
                <a:cs typeface="Aharoni" panose="02010803020104030203" pitchFamily="2" charset="-79"/>
              </a:rPr>
              <a:t>Schweizer Institut für Sucht- und Gesundheitsforschung (ISGF) (2020)</a:t>
            </a:r>
          </a:p>
          <a:p>
            <a:pPr>
              <a:lnSpc>
                <a:spcPct val="150000"/>
              </a:lnSpc>
            </a:pPr>
            <a:r>
              <a:rPr lang="de-CH" sz="2100" dirty="0">
                <a:solidFill>
                  <a:srgbClr val="FF0066"/>
                </a:solidFill>
                <a:latin typeface="Aharoni" panose="02010803020104030203" pitchFamily="2" charset="-79"/>
                <a:cs typeface="Aharoni" panose="02010803020104030203" pitchFamily="2" charset="-79"/>
              </a:rPr>
              <a:t>3.5% </a:t>
            </a:r>
            <a:r>
              <a:rPr lang="de-CH" sz="2100" dirty="0">
                <a:latin typeface="Aharoni" panose="02010803020104030203" pitchFamily="2" charset="-79"/>
                <a:cs typeface="Aharoni" panose="02010803020104030203" pitchFamily="2" charset="-79"/>
              </a:rPr>
              <a:t>der Befragten leiden an einer pathologischen Kaufsucht </a:t>
            </a:r>
            <a:r>
              <a:rPr lang="de-CH" sz="2100" dirty="0">
                <a:solidFill>
                  <a:srgbClr val="FF0066"/>
                </a:solidFill>
                <a:latin typeface="Aharoni" panose="02010803020104030203" pitchFamily="2" charset="-79"/>
                <a:cs typeface="Aharoni" panose="02010803020104030203" pitchFamily="2" charset="-79"/>
              </a:rPr>
              <a:t>(reales Shopping)</a:t>
            </a:r>
          </a:p>
          <a:p>
            <a:pPr>
              <a:lnSpc>
                <a:spcPct val="150000"/>
              </a:lnSpc>
            </a:pPr>
            <a:r>
              <a:rPr lang="de-CH" sz="2100" dirty="0">
                <a:solidFill>
                  <a:srgbClr val="FF0066"/>
                </a:solidFill>
                <a:latin typeface="Aharoni" panose="02010803020104030203" pitchFamily="2" charset="-79"/>
                <a:cs typeface="Aharoni" panose="02010803020104030203" pitchFamily="2" charset="-79"/>
              </a:rPr>
              <a:t>2.9% </a:t>
            </a:r>
            <a:r>
              <a:rPr lang="de-CH" sz="2100" dirty="0">
                <a:latin typeface="Aharoni" panose="02010803020104030203" pitchFamily="2" charset="-79"/>
                <a:cs typeface="Aharoni" panose="02010803020104030203" pitchFamily="2" charset="-79"/>
              </a:rPr>
              <a:t>der Befragten leiden an einer pathologischen Kaufsucht </a:t>
            </a:r>
            <a:r>
              <a:rPr lang="de-CH" sz="2100" dirty="0">
                <a:solidFill>
                  <a:srgbClr val="FF0066"/>
                </a:solidFill>
                <a:latin typeface="Aharoni" panose="02010803020104030203" pitchFamily="2" charset="-79"/>
                <a:cs typeface="Aharoni" panose="02010803020104030203" pitchFamily="2" charset="-79"/>
              </a:rPr>
              <a:t>(Online-Shopping)</a:t>
            </a:r>
          </a:p>
          <a:p>
            <a:pPr>
              <a:lnSpc>
                <a:spcPct val="150000"/>
              </a:lnSpc>
            </a:pPr>
            <a:r>
              <a:rPr lang="de-CH" sz="2100" dirty="0">
                <a:solidFill>
                  <a:srgbClr val="FF0066"/>
                </a:solidFill>
                <a:latin typeface="Aharoni" panose="02010803020104030203" pitchFamily="2" charset="-79"/>
                <a:cs typeface="Aharoni" panose="02010803020104030203" pitchFamily="2" charset="-79"/>
              </a:rPr>
              <a:t>4.8% Betroffen insgesamt</a:t>
            </a:r>
          </a:p>
        </p:txBody>
      </p:sp>
      <p:pic>
        <p:nvPicPr>
          <p:cNvPr id="4" name="Picture 2">
            <a:extLst>
              <a:ext uri="{FF2B5EF4-FFF2-40B4-BE49-F238E27FC236}">
                <a16:creationId xmlns:a16="http://schemas.microsoft.com/office/drawing/2014/main" id="{3CCAE2C9-D3ED-BF83-66F5-8519BF9030A4}"/>
              </a:ext>
            </a:extLst>
          </p:cNvPr>
          <p:cNvPicPr>
            <a:picLocks noChangeAspect="1" noChangeArrowheads="1"/>
          </p:cNvPicPr>
          <p:nvPr/>
        </p:nvPicPr>
        <p:blipFill>
          <a:blip r:embed="rId2" cstate="print"/>
          <a:srcRect/>
          <a:stretch>
            <a:fillRect/>
          </a:stretch>
        </p:blipFill>
        <p:spPr bwMode="auto">
          <a:xfrm>
            <a:off x="10312900" y="6313735"/>
            <a:ext cx="1657895" cy="412341"/>
          </a:xfrm>
          <a:prstGeom prst="rect">
            <a:avLst/>
          </a:prstGeom>
          <a:noFill/>
          <a:ln w="9525">
            <a:noFill/>
            <a:miter lim="800000"/>
            <a:headEnd/>
            <a:tailEnd/>
          </a:ln>
          <a:effectLst/>
        </p:spPr>
      </p:pic>
    </p:spTree>
    <p:extLst>
      <p:ext uri="{BB962C8B-B14F-4D97-AF65-F5344CB8AC3E}">
        <p14:creationId xmlns:p14="http://schemas.microsoft.com/office/powerpoint/2010/main" val="10097551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057C993-DFBA-4DE7-837D-98DD5F6C3677}"/>
              </a:ext>
            </a:extLst>
          </p:cNvPr>
          <p:cNvSpPr>
            <a:spLocks noGrp="1"/>
          </p:cNvSpPr>
          <p:nvPr>
            <p:ph type="title"/>
          </p:nvPr>
        </p:nvSpPr>
        <p:spPr/>
        <p:txBody>
          <a:bodyPr/>
          <a:lstStyle/>
          <a:p>
            <a:r>
              <a:rPr lang="de-DE" dirty="0">
                <a:latin typeface="Aharoni" panose="02010803020104030203" pitchFamily="2" charset="-79"/>
                <a:cs typeface="Aharoni" panose="02010803020104030203" pitchFamily="2" charset="-79"/>
              </a:rPr>
              <a:t>Betroffen</a:t>
            </a:r>
            <a:endParaRPr lang="de-CH" dirty="0">
              <a:latin typeface="Aharoni" panose="02010803020104030203" pitchFamily="2" charset="-79"/>
              <a:cs typeface="Aharoni" panose="02010803020104030203" pitchFamily="2" charset="-79"/>
            </a:endParaRPr>
          </a:p>
        </p:txBody>
      </p:sp>
      <p:sp>
        <p:nvSpPr>
          <p:cNvPr id="3" name="Inhaltsplatzhalter 2">
            <a:extLst>
              <a:ext uri="{FF2B5EF4-FFF2-40B4-BE49-F238E27FC236}">
                <a16:creationId xmlns:a16="http://schemas.microsoft.com/office/drawing/2014/main" id="{CE10D82F-A160-A0AE-5938-7C95C0EC432A}"/>
              </a:ext>
            </a:extLst>
          </p:cNvPr>
          <p:cNvSpPr>
            <a:spLocks noGrp="1"/>
          </p:cNvSpPr>
          <p:nvPr>
            <p:ph idx="1"/>
          </p:nvPr>
        </p:nvSpPr>
        <p:spPr/>
        <p:txBody>
          <a:bodyPr>
            <a:normAutofit/>
          </a:bodyPr>
          <a:lstStyle/>
          <a:p>
            <a:pPr>
              <a:lnSpc>
                <a:spcPct val="150000"/>
              </a:lnSpc>
            </a:pPr>
            <a:r>
              <a:rPr lang="de-DE" sz="2000" dirty="0">
                <a:latin typeface="Aharoni" panose="02010803020104030203" pitchFamily="2" charset="-79"/>
                <a:cs typeface="Aharoni" panose="02010803020104030203" pitchFamily="2" charset="-79"/>
              </a:rPr>
              <a:t>Männer &amp; Frauen </a:t>
            </a:r>
            <a:r>
              <a:rPr lang="de-DE" sz="2000" dirty="0">
                <a:solidFill>
                  <a:srgbClr val="FF0066"/>
                </a:solidFill>
                <a:latin typeface="Aharoni" panose="02010803020104030203" pitchFamily="2" charset="-79"/>
                <a:cs typeface="Aharoni" panose="02010803020104030203" pitchFamily="2" charset="-79"/>
              </a:rPr>
              <a:t>gleich oft </a:t>
            </a:r>
            <a:r>
              <a:rPr lang="de-DE" sz="2000" dirty="0">
                <a:latin typeface="Aharoni" panose="02010803020104030203" pitchFamily="2" charset="-79"/>
                <a:cs typeface="Aharoni" panose="02010803020104030203" pitchFamily="2" charset="-79"/>
              </a:rPr>
              <a:t>betroffen</a:t>
            </a:r>
          </a:p>
          <a:p>
            <a:pPr>
              <a:lnSpc>
                <a:spcPct val="150000"/>
              </a:lnSpc>
            </a:pPr>
            <a:r>
              <a:rPr lang="de-DE" sz="2000" dirty="0">
                <a:solidFill>
                  <a:srgbClr val="FF0066"/>
                </a:solidFill>
                <a:latin typeface="Aharoni" panose="02010803020104030203" pitchFamily="2" charset="-79"/>
                <a:cs typeface="Aharoni" panose="02010803020104030203" pitchFamily="2" charset="-79"/>
              </a:rPr>
              <a:t>Männer</a:t>
            </a:r>
            <a:r>
              <a:rPr lang="de-DE" sz="2000" dirty="0">
                <a:latin typeface="Aharoni" panose="02010803020104030203" pitchFamily="2" charset="-79"/>
                <a:cs typeface="Aharoni" panose="02010803020104030203" pitchFamily="2" charset="-79"/>
              </a:rPr>
              <a:t> kaufen </a:t>
            </a:r>
            <a:r>
              <a:rPr lang="de-DE" sz="2000" dirty="0">
                <a:solidFill>
                  <a:srgbClr val="FF0066"/>
                </a:solidFill>
                <a:latin typeface="Aharoni" panose="02010803020104030203" pitchFamily="2" charset="-79"/>
                <a:cs typeface="Aharoni" panose="02010803020104030203" pitchFamily="2" charset="-79"/>
              </a:rPr>
              <a:t>eher online</a:t>
            </a:r>
          </a:p>
          <a:p>
            <a:pPr>
              <a:lnSpc>
                <a:spcPct val="150000"/>
              </a:lnSpc>
            </a:pPr>
            <a:r>
              <a:rPr lang="de-DE" sz="2000" dirty="0">
                <a:latin typeface="Aharoni" panose="02010803020104030203" pitchFamily="2" charset="-79"/>
                <a:cs typeface="Aharoni" panose="02010803020104030203" pitchFamily="2" charset="-79"/>
              </a:rPr>
              <a:t>Keine Geschlechtsunterschiede beim </a:t>
            </a:r>
            <a:r>
              <a:rPr lang="de-DE" sz="2000" dirty="0">
                <a:solidFill>
                  <a:srgbClr val="FF0066"/>
                </a:solidFill>
                <a:latin typeface="Aharoni" panose="02010803020104030203" pitchFamily="2" charset="-79"/>
                <a:cs typeface="Aharoni" panose="02010803020104030203" pitchFamily="2" charset="-79"/>
              </a:rPr>
              <a:t>realen</a:t>
            </a:r>
            <a:r>
              <a:rPr lang="de-DE" sz="2000" dirty="0">
                <a:latin typeface="Aharoni" panose="02010803020104030203" pitchFamily="2" charset="-79"/>
                <a:cs typeface="Aharoni" panose="02010803020104030203" pitchFamily="2" charset="-79"/>
              </a:rPr>
              <a:t> Shopping</a:t>
            </a:r>
          </a:p>
          <a:p>
            <a:pPr>
              <a:lnSpc>
                <a:spcPct val="150000"/>
              </a:lnSpc>
            </a:pPr>
            <a:r>
              <a:rPr lang="de-DE" sz="2000" dirty="0">
                <a:solidFill>
                  <a:srgbClr val="FF0066"/>
                </a:solidFill>
                <a:latin typeface="Aharoni" panose="02010803020104030203" pitchFamily="2" charset="-79"/>
                <a:cs typeface="Aharoni" panose="02010803020104030203" pitchFamily="2" charset="-79"/>
              </a:rPr>
              <a:t>Männer</a:t>
            </a:r>
            <a:r>
              <a:rPr lang="de-DE" sz="2000" dirty="0">
                <a:latin typeface="Aharoni" panose="02010803020104030203" pitchFamily="2" charset="-79"/>
                <a:cs typeface="Aharoni" panose="02010803020104030203" pitchFamily="2" charset="-79"/>
              </a:rPr>
              <a:t> kaufen eher Technik, Ausrüstung, Gadgets, Werkzeug etc.</a:t>
            </a:r>
          </a:p>
          <a:p>
            <a:pPr>
              <a:lnSpc>
                <a:spcPct val="150000"/>
              </a:lnSpc>
            </a:pPr>
            <a:r>
              <a:rPr lang="de-DE" sz="2000" dirty="0">
                <a:solidFill>
                  <a:srgbClr val="FF0066"/>
                </a:solidFill>
                <a:latin typeface="Aharoni" panose="02010803020104030203" pitchFamily="2" charset="-79"/>
                <a:cs typeface="Aharoni" panose="02010803020104030203" pitchFamily="2" charset="-79"/>
              </a:rPr>
              <a:t>Frauen</a:t>
            </a:r>
            <a:r>
              <a:rPr lang="de-DE" sz="2000" dirty="0">
                <a:latin typeface="Aharoni" panose="02010803020104030203" pitchFamily="2" charset="-79"/>
                <a:cs typeface="Aharoni" panose="02010803020104030203" pitchFamily="2" charset="-79"/>
              </a:rPr>
              <a:t> kaufen eher Mode, Schmuck, Kosmetika, Haushaltsgegenstände</a:t>
            </a:r>
          </a:p>
          <a:p>
            <a:pPr>
              <a:lnSpc>
                <a:spcPct val="150000"/>
              </a:lnSpc>
            </a:pPr>
            <a:r>
              <a:rPr lang="de-DE" sz="2000" dirty="0">
                <a:solidFill>
                  <a:srgbClr val="FF0066"/>
                </a:solidFill>
                <a:latin typeface="Aharoni" panose="02010803020104030203" pitchFamily="2" charset="-79"/>
                <a:cs typeface="Aharoni" panose="02010803020104030203" pitchFamily="2" charset="-79"/>
              </a:rPr>
              <a:t>Je jünger, desto eher betroffen</a:t>
            </a:r>
          </a:p>
          <a:p>
            <a:pPr>
              <a:lnSpc>
                <a:spcPct val="150000"/>
              </a:lnSpc>
            </a:pPr>
            <a:r>
              <a:rPr lang="de-DE" sz="2000" dirty="0">
                <a:latin typeface="Aharoni" panose="02010803020104030203" pitchFamily="2" charset="-79"/>
                <a:cs typeface="Aharoni" panose="02010803020104030203" pitchFamily="2" charset="-79"/>
              </a:rPr>
              <a:t>Andere demographische Merkmale zeigen </a:t>
            </a:r>
            <a:r>
              <a:rPr lang="de-DE" sz="2000" dirty="0">
                <a:solidFill>
                  <a:srgbClr val="FF0066"/>
                </a:solidFill>
                <a:latin typeface="Aharoni" panose="02010803020104030203" pitchFamily="2" charset="-79"/>
                <a:cs typeface="Aharoni" panose="02010803020104030203" pitchFamily="2" charset="-79"/>
              </a:rPr>
              <a:t>keine signifikanten Zusammenhänge</a:t>
            </a:r>
            <a:endParaRPr lang="de-DE" sz="1100" dirty="0">
              <a:solidFill>
                <a:srgbClr val="FF0066"/>
              </a:solidFill>
              <a:latin typeface="Aharoni" panose="02010803020104030203" pitchFamily="2" charset="-79"/>
              <a:cs typeface="Aharoni" panose="02010803020104030203" pitchFamily="2" charset="-79"/>
            </a:endParaRPr>
          </a:p>
        </p:txBody>
      </p:sp>
      <p:pic>
        <p:nvPicPr>
          <p:cNvPr id="4" name="Picture 2">
            <a:extLst>
              <a:ext uri="{FF2B5EF4-FFF2-40B4-BE49-F238E27FC236}">
                <a16:creationId xmlns:a16="http://schemas.microsoft.com/office/drawing/2014/main" id="{F390E30F-2DD1-44E3-19B0-5CF203EB66C1}"/>
              </a:ext>
            </a:extLst>
          </p:cNvPr>
          <p:cNvPicPr>
            <a:picLocks noChangeAspect="1" noChangeArrowheads="1"/>
          </p:cNvPicPr>
          <p:nvPr/>
        </p:nvPicPr>
        <p:blipFill>
          <a:blip r:embed="rId2" cstate="print"/>
          <a:srcRect/>
          <a:stretch>
            <a:fillRect/>
          </a:stretch>
        </p:blipFill>
        <p:spPr bwMode="auto">
          <a:xfrm>
            <a:off x="10312900" y="6313735"/>
            <a:ext cx="1657895" cy="412341"/>
          </a:xfrm>
          <a:prstGeom prst="rect">
            <a:avLst/>
          </a:prstGeom>
          <a:noFill/>
          <a:ln w="9525">
            <a:noFill/>
            <a:miter lim="800000"/>
            <a:headEnd/>
            <a:tailEnd/>
          </a:ln>
          <a:effectLst/>
        </p:spPr>
      </p:pic>
    </p:spTree>
    <p:extLst>
      <p:ext uri="{BB962C8B-B14F-4D97-AF65-F5344CB8AC3E}">
        <p14:creationId xmlns:p14="http://schemas.microsoft.com/office/powerpoint/2010/main" val="42430852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057C993-DFBA-4DE7-837D-98DD5F6C3677}"/>
              </a:ext>
            </a:extLst>
          </p:cNvPr>
          <p:cNvSpPr>
            <a:spLocks noGrp="1"/>
          </p:cNvSpPr>
          <p:nvPr>
            <p:ph type="title"/>
          </p:nvPr>
        </p:nvSpPr>
        <p:spPr/>
        <p:txBody>
          <a:bodyPr/>
          <a:lstStyle/>
          <a:p>
            <a:r>
              <a:rPr lang="de-DE" dirty="0">
                <a:latin typeface="Aharoni" panose="02010803020104030203" pitchFamily="2" charset="-79"/>
                <a:cs typeface="Aharoni" panose="02010803020104030203" pitchFamily="2" charset="-79"/>
              </a:rPr>
              <a:t>Auswirkungen</a:t>
            </a:r>
            <a:endParaRPr lang="de-CH" dirty="0">
              <a:latin typeface="Aharoni" panose="02010803020104030203" pitchFamily="2" charset="-79"/>
              <a:cs typeface="Aharoni" panose="02010803020104030203" pitchFamily="2" charset="-79"/>
            </a:endParaRPr>
          </a:p>
        </p:txBody>
      </p:sp>
      <p:sp>
        <p:nvSpPr>
          <p:cNvPr id="3" name="Inhaltsplatzhalter 2">
            <a:extLst>
              <a:ext uri="{FF2B5EF4-FFF2-40B4-BE49-F238E27FC236}">
                <a16:creationId xmlns:a16="http://schemas.microsoft.com/office/drawing/2014/main" id="{CE10D82F-A160-A0AE-5938-7C95C0EC432A}"/>
              </a:ext>
            </a:extLst>
          </p:cNvPr>
          <p:cNvSpPr>
            <a:spLocks noGrp="1"/>
          </p:cNvSpPr>
          <p:nvPr>
            <p:ph idx="1"/>
          </p:nvPr>
        </p:nvSpPr>
        <p:spPr/>
        <p:txBody>
          <a:bodyPr>
            <a:normAutofit/>
          </a:bodyPr>
          <a:lstStyle/>
          <a:p>
            <a:pPr>
              <a:lnSpc>
                <a:spcPct val="150000"/>
              </a:lnSpc>
            </a:pPr>
            <a:r>
              <a:rPr lang="de-DE" sz="2100" dirty="0">
                <a:solidFill>
                  <a:srgbClr val="FF0066"/>
                </a:solidFill>
                <a:latin typeface="Aharoni" panose="02010803020104030203" pitchFamily="2" charset="-79"/>
                <a:cs typeface="Aharoni" panose="02010803020104030203" pitchFamily="2" charset="-79"/>
              </a:rPr>
              <a:t>Abkehr</a:t>
            </a:r>
            <a:r>
              <a:rPr lang="de-DE" sz="2100" dirty="0">
                <a:latin typeface="Aharoni" panose="02010803020104030203" pitchFamily="2" charset="-79"/>
                <a:cs typeface="Aharoni" panose="02010803020104030203" pitchFamily="2" charset="-79"/>
              </a:rPr>
              <a:t> von Freunden und Familie</a:t>
            </a:r>
          </a:p>
          <a:p>
            <a:pPr>
              <a:lnSpc>
                <a:spcPct val="150000"/>
              </a:lnSpc>
            </a:pPr>
            <a:r>
              <a:rPr lang="de-DE" sz="2100" dirty="0">
                <a:latin typeface="Aharoni" panose="02010803020104030203" pitchFamily="2" charset="-79"/>
                <a:cs typeface="Aharoni" panose="02010803020104030203" pitchFamily="2" charset="-79"/>
              </a:rPr>
              <a:t>Finanzielle Probleme und </a:t>
            </a:r>
            <a:r>
              <a:rPr lang="de-DE" sz="2100" dirty="0">
                <a:solidFill>
                  <a:srgbClr val="FF0066"/>
                </a:solidFill>
                <a:latin typeface="Aharoni" panose="02010803020104030203" pitchFamily="2" charset="-79"/>
                <a:cs typeface="Aharoni" panose="02010803020104030203" pitchFamily="2" charset="-79"/>
              </a:rPr>
              <a:t>Schulden</a:t>
            </a:r>
          </a:p>
          <a:p>
            <a:pPr>
              <a:lnSpc>
                <a:spcPct val="150000"/>
              </a:lnSpc>
            </a:pPr>
            <a:r>
              <a:rPr lang="de-DE" sz="2100" dirty="0">
                <a:solidFill>
                  <a:srgbClr val="FF0066"/>
                </a:solidFill>
                <a:latin typeface="Aharoni" panose="02010803020104030203" pitchFamily="2" charset="-79"/>
                <a:cs typeface="Aharoni" panose="02010803020104030203" pitchFamily="2" charset="-79"/>
              </a:rPr>
              <a:t>Verlust</a:t>
            </a:r>
            <a:r>
              <a:rPr lang="de-DE" sz="2100" dirty="0">
                <a:latin typeface="Aharoni" panose="02010803020104030203" pitchFamily="2" charset="-79"/>
                <a:cs typeface="Aharoni" panose="02010803020104030203" pitchFamily="2" charset="-79"/>
              </a:rPr>
              <a:t> Ausbildungs- bzw. Arbeitsplatz</a:t>
            </a:r>
          </a:p>
        </p:txBody>
      </p:sp>
      <p:pic>
        <p:nvPicPr>
          <p:cNvPr id="4" name="Picture 2">
            <a:extLst>
              <a:ext uri="{FF2B5EF4-FFF2-40B4-BE49-F238E27FC236}">
                <a16:creationId xmlns:a16="http://schemas.microsoft.com/office/drawing/2014/main" id="{F390E30F-2DD1-44E3-19B0-5CF203EB66C1}"/>
              </a:ext>
            </a:extLst>
          </p:cNvPr>
          <p:cNvPicPr>
            <a:picLocks noChangeAspect="1" noChangeArrowheads="1"/>
          </p:cNvPicPr>
          <p:nvPr/>
        </p:nvPicPr>
        <p:blipFill>
          <a:blip r:embed="rId2" cstate="print"/>
          <a:srcRect/>
          <a:stretch>
            <a:fillRect/>
          </a:stretch>
        </p:blipFill>
        <p:spPr bwMode="auto">
          <a:xfrm>
            <a:off x="10312900" y="6313735"/>
            <a:ext cx="1657895" cy="412341"/>
          </a:xfrm>
          <a:prstGeom prst="rect">
            <a:avLst/>
          </a:prstGeom>
          <a:noFill/>
          <a:ln w="9525">
            <a:noFill/>
            <a:miter lim="800000"/>
            <a:headEnd/>
            <a:tailEnd/>
          </a:ln>
          <a:effectLst/>
        </p:spPr>
      </p:pic>
    </p:spTree>
    <p:extLst>
      <p:ext uri="{BB962C8B-B14F-4D97-AF65-F5344CB8AC3E}">
        <p14:creationId xmlns:p14="http://schemas.microsoft.com/office/powerpoint/2010/main" val="10829722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057C993-DFBA-4DE7-837D-98DD5F6C3677}"/>
              </a:ext>
            </a:extLst>
          </p:cNvPr>
          <p:cNvSpPr>
            <a:spLocks noGrp="1"/>
          </p:cNvSpPr>
          <p:nvPr>
            <p:ph type="title"/>
          </p:nvPr>
        </p:nvSpPr>
        <p:spPr/>
        <p:txBody>
          <a:bodyPr/>
          <a:lstStyle/>
          <a:p>
            <a:r>
              <a:rPr lang="de-DE" dirty="0">
                <a:latin typeface="Aharoni" panose="02010803020104030203" pitchFamily="2" charset="-79"/>
                <a:cs typeface="Aharoni" panose="02010803020104030203" pitchFamily="2" charset="-79"/>
              </a:rPr>
              <a:t>Prävention</a:t>
            </a:r>
            <a:endParaRPr lang="de-CH" dirty="0">
              <a:latin typeface="Aharoni" panose="02010803020104030203" pitchFamily="2" charset="-79"/>
              <a:cs typeface="Aharoni" panose="02010803020104030203" pitchFamily="2" charset="-79"/>
            </a:endParaRPr>
          </a:p>
        </p:txBody>
      </p:sp>
      <p:sp>
        <p:nvSpPr>
          <p:cNvPr id="3" name="Inhaltsplatzhalter 2">
            <a:extLst>
              <a:ext uri="{FF2B5EF4-FFF2-40B4-BE49-F238E27FC236}">
                <a16:creationId xmlns:a16="http://schemas.microsoft.com/office/drawing/2014/main" id="{CE10D82F-A160-A0AE-5938-7C95C0EC432A}"/>
              </a:ext>
            </a:extLst>
          </p:cNvPr>
          <p:cNvSpPr>
            <a:spLocks noGrp="1"/>
          </p:cNvSpPr>
          <p:nvPr>
            <p:ph idx="1"/>
          </p:nvPr>
        </p:nvSpPr>
        <p:spPr/>
        <p:txBody>
          <a:bodyPr>
            <a:normAutofit/>
          </a:bodyPr>
          <a:lstStyle/>
          <a:p>
            <a:pPr>
              <a:lnSpc>
                <a:spcPct val="150000"/>
              </a:lnSpc>
            </a:pPr>
            <a:r>
              <a:rPr lang="de-DE" sz="2100" dirty="0">
                <a:latin typeface="Aharoni" panose="02010803020104030203" pitchFamily="2" charset="-79"/>
                <a:cs typeface="Aharoni" panose="02010803020104030203" pitchFamily="2" charset="-79"/>
              </a:rPr>
              <a:t>Darüber </a:t>
            </a:r>
            <a:r>
              <a:rPr lang="de-DE" sz="2100" dirty="0">
                <a:solidFill>
                  <a:srgbClr val="FF0066"/>
                </a:solidFill>
                <a:latin typeface="Aharoni" panose="02010803020104030203" pitchFamily="2" charset="-79"/>
                <a:cs typeface="Aharoni" panose="02010803020104030203" pitchFamily="2" charset="-79"/>
              </a:rPr>
              <a:t>sprechen</a:t>
            </a:r>
          </a:p>
          <a:p>
            <a:pPr>
              <a:lnSpc>
                <a:spcPct val="150000"/>
              </a:lnSpc>
            </a:pPr>
            <a:r>
              <a:rPr lang="de-DE" sz="2100" dirty="0">
                <a:solidFill>
                  <a:srgbClr val="FF0066"/>
                </a:solidFill>
                <a:latin typeface="Aharoni" panose="02010803020104030203" pitchFamily="2" charset="-79"/>
                <a:cs typeface="Aharoni" panose="02010803020104030203" pitchFamily="2" charset="-79"/>
              </a:rPr>
              <a:t>Umgang</a:t>
            </a:r>
            <a:r>
              <a:rPr lang="de-DE" sz="2100" dirty="0">
                <a:latin typeface="Aharoni" panose="02010803020104030203" pitchFamily="2" charset="-79"/>
                <a:cs typeface="Aharoni" panose="02010803020104030203" pitchFamily="2" charset="-79"/>
              </a:rPr>
              <a:t> mit Geld früh üben (Was </a:t>
            </a:r>
            <a:r>
              <a:rPr lang="de-DE" sz="2100" dirty="0" err="1">
                <a:latin typeface="Aharoni" panose="02010803020104030203" pitchFamily="2" charset="-79"/>
                <a:cs typeface="Aharoni" panose="02010803020104030203" pitchFamily="2" charset="-79"/>
              </a:rPr>
              <a:t>heisst</a:t>
            </a:r>
            <a:r>
              <a:rPr lang="de-DE" sz="2100" dirty="0">
                <a:latin typeface="Aharoni" panose="02010803020104030203" pitchFamily="2" charset="-79"/>
                <a:cs typeface="Aharoni" panose="02010803020104030203" pitchFamily="2" charset="-79"/>
              </a:rPr>
              <a:t> „Wert“)</a:t>
            </a:r>
          </a:p>
          <a:p>
            <a:pPr>
              <a:lnSpc>
                <a:spcPct val="150000"/>
              </a:lnSpc>
            </a:pPr>
            <a:r>
              <a:rPr lang="de-DE" sz="2100" dirty="0">
                <a:solidFill>
                  <a:srgbClr val="FF0066"/>
                </a:solidFill>
                <a:latin typeface="Aharoni" panose="02010803020104030203" pitchFamily="2" charset="-79"/>
                <a:cs typeface="Aharoni" panose="02010803020104030203" pitchFamily="2" charset="-79"/>
              </a:rPr>
              <a:t>Information und Sensibilisierung </a:t>
            </a:r>
            <a:r>
              <a:rPr lang="de-DE" sz="2100" dirty="0">
                <a:latin typeface="Aharoni" panose="02010803020104030203" pitchFamily="2" charset="-79"/>
                <a:cs typeface="Aharoni" panose="02010803020104030203" pitchFamily="2" charset="-79"/>
              </a:rPr>
              <a:t>von </a:t>
            </a:r>
            <a:r>
              <a:rPr lang="de-DE" sz="2100" dirty="0" err="1">
                <a:latin typeface="Aharoni" panose="02010803020104030203" pitchFamily="2" charset="-79"/>
                <a:cs typeface="Aharoni" panose="02010803020104030203" pitchFamily="2" charset="-79"/>
              </a:rPr>
              <a:t>Multiplikator:innen</a:t>
            </a:r>
            <a:endParaRPr lang="de-DE" sz="2100" dirty="0">
              <a:latin typeface="Aharoni" panose="02010803020104030203" pitchFamily="2" charset="-79"/>
              <a:cs typeface="Aharoni" panose="02010803020104030203" pitchFamily="2" charset="-79"/>
            </a:endParaRPr>
          </a:p>
          <a:p>
            <a:pPr>
              <a:lnSpc>
                <a:spcPct val="150000"/>
              </a:lnSpc>
            </a:pPr>
            <a:r>
              <a:rPr lang="de-DE" sz="2100" dirty="0">
                <a:latin typeface="Aharoni" panose="02010803020104030203" pitchFamily="2" charset="-79"/>
                <a:cs typeface="Aharoni" panose="02010803020104030203" pitchFamily="2" charset="-79"/>
              </a:rPr>
              <a:t>Beratungsangebote in Anspruch nehmen </a:t>
            </a:r>
            <a:r>
              <a:rPr lang="de-DE" sz="2100" dirty="0">
                <a:solidFill>
                  <a:srgbClr val="FF0066"/>
                </a:solidFill>
                <a:latin typeface="Aharoni" panose="02010803020104030203" pitchFamily="2" charset="-79"/>
                <a:cs typeface="Aharoni" panose="02010803020104030203" pitchFamily="2" charset="-79"/>
              </a:rPr>
              <a:t>(siehe Links im Dossier)</a:t>
            </a:r>
          </a:p>
        </p:txBody>
      </p:sp>
      <p:pic>
        <p:nvPicPr>
          <p:cNvPr id="4" name="Picture 2">
            <a:extLst>
              <a:ext uri="{FF2B5EF4-FFF2-40B4-BE49-F238E27FC236}">
                <a16:creationId xmlns:a16="http://schemas.microsoft.com/office/drawing/2014/main" id="{F390E30F-2DD1-44E3-19B0-5CF203EB66C1}"/>
              </a:ext>
            </a:extLst>
          </p:cNvPr>
          <p:cNvPicPr>
            <a:picLocks noChangeAspect="1" noChangeArrowheads="1"/>
          </p:cNvPicPr>
          <p:nvPr/>
        </p:nvPicPr>
        <p:blipFill>
          <a:blip r:embed="rId2" cstate="print"/>
          <a:srcRect/>
          <a:stretch>
            <a:fillRect/>
          </a:stretch>
        </p:blipFill>
        <p:spPr bwMode="auto">
          <a:xfrm>
            <a:off x="10312900" y="6313735"/>
            <a:ext cx="1657895" cy="412341"/>
          </a:xfrm>
          <a:prstGeom prst="rect">
            <a:avLst/>
          </a:prstGeom>
          <a:noFill/>
          <a:ln w="9525">
            <a:noFill/>
            <a:miter lim="800000"/>
            <a:headEnd/>
            <a:tailEnd/>
          </a:ln>
          <a:effectLst/>
        </p:spPr>
      </p:pic>
    </p:spTree>
    <p:extLst>
      <p:ext uri="{BB962C8B-B14F-4D97-AF65-F5344CB8AC3E}">
        <p14:creationId xmlns:p14="http://schemas.microsoft.com/office/powerpoint/2010/main" val="1397793190"/>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360</Words>
  <Application>Microsoft Office PowerPoint</Application>
  <PresentationFormat>Breitbild</PresentationFormat>
  <Paragraphs>43</Paragraphs>
  <Slides>7</Slides>
  <Notes>1</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7</vt:i4>
      </vt:variant>
    </vt:vector>
  </HeadingPairs>
  <TitlesOfParts>
    <vt:vector size="12" baseType="lpstr">
      <vt:lpstr>Aharoni</vt:lpstr>
      <vt:lpstr>Arial</vt:lpstr>
      <vt:lpstr>Calibri</vt:lpstr>
      <vt:lpstr>Calibri Light</vt:lpstr>
      <vt:lpstr>Office</vt:lpstr>
      <vt:lpstr>PowerPoint-Präsentation</vt:lpstr>
      <vt:lpstr>Einordnung</vt:lpstr>
      <vt:lpstr>PowerPoint-Präsentation</vt:lpstr>
      <vt:lpstr>Prävalenz</vt:lpstr>
      <vt:lpstr>Betroffen</vt:lpstr>
      <vt:lpstr>Auswirkungen</vt:lpstr>
      <vt:lpstr>Prävention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Jan-Michael Gerber</dc:creator>
  <cp:lastModifiedBy>Jan-Michael Gerber</cp:lastModifiedBy>
  <cp:revision>9</cp:revision>
  <dcterms:created xsi:type="dcterms:W3CDTF">2023-12-04T13:57:47Z</dcterms:created>
  <dcterms:modified xsi:type="dcterms:W3CDTF">2024-02-15T14:12:23Z</dcterms:modified>
</cp:coreProperties>
</file>